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14" r:id="rId3"/>
    <p:sldMasterId id="2147483718" r:id="rId4"/>
  </p:sldMasterIdLst>
  <p:notesMasterIdLst>
    <p:notesMasterId r:id="rId24"/>
  </p:notesMasterIdLst>
  <p:handoutMasterIdLst>
    <p:handoutMasterId r:id="rId25"/>
  </p:handoutMasterIdLst>
  <p:sldIdLst>
    <p:sldId id="256" r:id="rId5"/>
    <p:sldId id="373" r:id="rId6"/>
    <p:sldId id="394" r:id="rId7"/>
    <p:sldId id="395" r:id="rId8"/>
    <p:sldId id="396" r:id="rId9"/>
    <p:sldId id="398" r:id="rId10"/>
    <p:sldId id="374" r:id="rId11"/>
    <p:sldId id="384" r:id="rId12"/>
    <p:sldId id="378" r:id="rId13"/>
    <p:sldId id="375" r:id="rId14"/>
    <p:sldId id="376" r:id="rId15"/>
    <p:sldId id="383" r:id="rId16"/>
    <p:sldId id="385" r:id="rId17"/>
    <p:sldId id="377" r:id="rId18"/>
    <p:sldId id="387" r:id="rId19"/>
    <p:sldId id="388" r:id="rId20"/>
    <p:sldId id="350" r:id="rId21"/>
    <p:sldId id="390" r:id="rId22"/>
    <p:sldId id="329" r:id="rId23"/>
  </p:sldIdLst>
  <p:sldSz cx="9144000" cy="6858000" type="screen4x3"/>
  <p:notesSz cx="9874250" cy="6797675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2">
          <p15:clr>
            <a:srgbClr val="A4A3A4"/>
          </p15:clr>
        </p15:guide>
        <p15:guide id="2" pos="311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9765"/>
    <a:srgbClr val="A29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26" autoAdjust="0"/>
    <p:restoredTop sz="96809" autoAdjust="0"/>
  </p:normalViewPr>
  <p:slideViewPr>
    <p:cSldViewPr>
      <p:cViewPr varScale="1">
        <p:scale>
          <a:sx n="70" d="100"/>
          <a:sy n="70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90"/>
      </p:cViewPr>
      <p:guideLst>
        <p:guide orient="horz" pos="2142"/>
        <p:guide pos="311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F234A52-01D0-43F2-B603-F52C95393F17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A8430050-3BBA-4E4D-AEDE-E17ED1008DC6}">
      <dgm:prSet phldrT="[Szöveg]" custT="1"/>
      <dgm:spPr/>
      <dgm:t>
        <a:bodyPr/>
        <a:lstStyle/>
        <a:p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2015. április 1-jével megvalósult a területi közigazgatást érintő integrációs folyamat, melynek eredményeként:</a:t>
          </a:r>
        </a:p>
      </dgm:t>
    </dgm:pt>
    <dgm:pt modelId="{DC49FCC7-C8C6-4634-8DD5-F3ACD553482A}" type="parTrans" cxnId="{3F055114-B457-4A20-AEDB-C91603109833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0CEC66-4241-4D50-AD74-7B743B867D4E}" type="sibTrans" cxnId="{3F055114-B457-4A20-AEDB-C91603109833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4055160-6B1B-4537-A0FB-670C620F07E5}" type="pres">
      <dgm:prSet presAssocID="{DF234A52-01D0-43F2-B603-F52C95393F1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92EE2183-7E84-4DFC-A437-5F5DCDF68CE1}" type="pres">
      <dgm:prSet presAssocID="{A8430050-3BBA-4E4D-AEDE-E17ED1008DC6}" presName="node" presStyleLbl="node1" presStyleIdx="0" presStyleCnt="1" custScaleX="430252" custLinFactY="-47638" custLinFactNeighborX="542" custLinFactNeighborY="-10000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9D9918DB-ED8D-4EA9-97CF-A5A6CE3D7DCD}" type="presOf" srcId="{A8430050-3BBA-4E4D-AEDE-E17ED1008DC6}" destId="{92EE2183-7E84-4DFC-A437-5F5DCDF68CE1}" srcOrd="0" destOrd="0" presId="urn:microsoft.com/office/officeart/2005/8/layout/default"/>
    <dgm:cxn modelId="{3334704F-B2AA-4568-A3C3-6D561C64E6AA}" type="presOf" srcId="{DF234A52-01D0-43F2-B603-F52C95393F17}" destId="{C4055160-6B1B-4537-A0FB-670C620F07E5}" srcOrd="0" destOrd="0" presId="urn:microsoft.com/office/officeart/2005/8/layout/default"/>
    <dgm:cxn modelId="{3F055114-B457-4A20-AEDB-C91603109833}" srcId="{DF234A52-01D0-43F2-B603-F52C95393F17}" destId="{A8430050-3BBA-4E4D-AEDE-E17ED1008DC6}" srcOrd="0" destOrd="0" parTransId="{DC49FCC7-C8C6-4634-8DD5-F3ACD553482A}" sibTransId="{8A0CEC66-4241-4D50-AD74-7B743B867D4E}"/>
    <dgm:cxn modelId="{9DABD5D5-5CB9-4DC7-A181-7A48D5EEED28}" type="presParOf" srcId="{C4055160-6B1B-4537-A0FB-670C620F07E5}" destId="{92EE2183-7E84-4DFC-A437-5F5DCDF68CE1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7C18AA4-4550-4CDB-9A59-9DFD9B94B23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FC85817-98A9-4E87-A492-1FBD027F605C}">
      <dgm:prSet phldrT="[Szöveg]" custT="1"/>
      <dgm:spPr/>
      <dgm:t>
        <a:bodyPr/>
        <a:lstStyle/>
        <a:p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Nem érinti a nemzetbiztonsági, a rendvédelmi, valamint az intézményfenntartói feladatokat ellátó költségvetési szerveket </a:t>
          </a:r>
        </a:p>
      </dgm:t>
    </dgm:pt>
    <dgm:pt modelId="{748C2B86-E6D8-4B3D-9774-13B9F20B1331}" type="parTrans" cxnId="{79D9B4CA-B2CE-44EF-B400-2E75185F8629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68AF9B-4920-49DE-8821-1017ECDAA501}" type="sibTrans" cxnId="{79D9B4CA-B2CE-44EF-B400-2E75185F8629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CA62C8-C342-410E-89D5-FA4ED6FCBEAC}">
      <dgm:prSet phldrT="[Szöveg]" custT="1"/>
      <dgm:spPr/>
      <dgm:t>
        <a:bodyPr/>
        <a:lstStyle/>
        <a:p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Rögzíti, hogy az államigazgatási és kapcsolódó állami feladatok ellátását a minisztériumi szervezetrendszerben, területi szinten a fővárosi és megyei kormányhivatalokban, illetve a járási (fővárosi kerületi) hivatalokban kell biztosítani</a:t>
          </a:r>
        </a:p>
      </dgm:t>
    </dgm:pt>
    <dgm:pt modelId="{F8483954-FFF4-4DE6-81EF-2EF81ABA2820}" type="parTrans" cxnId="{F8FD7F4B-920F-4B11-9E2E-17420AE540AB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EED2BA-B7AB-4A88-B338-F8281D13CCAC}" type="sibTrans" cxnId="{F8FD7F4B-920F-4B11-9E2E-17420AE540AB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7E327E-CA97-451C-9DA1-64EF885700AA}">
      <dgm:prSet phldrT="[Szöveg]" custT="1"/>
      <dgm:spPr/>
      <dgm:t>
        <a:bodyPr/>
        <a:lstStyle/>
        <a:p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Elrendeli a költségvetési szerveknél foglalkoztatottak </a:t>
          </a:r>
          <a:r>
            <a:rPr lang="hu-HU" sz="1400" b="1" dirty="0" err="1">
              <a:latin typeface="Arial" panose="020B0604020202020204" pitchFamily="34" charset="0"/>
              <a:cs typeface="Arial" panose="020B0604020202020204" pitchFamily="34" charset="0"/>
            </a:rPr>
            <a:t>összfoglalkoztatásban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 képviselt arányának indokolt mértékű mérséklését</a:t>
          </a:r>
        </a:p>
      </dgm:t>
    </dgm:pt>
    <dgm:pt modelId="{AB311CDB-C1F3-4EFE-AF7A-0A36A9B86007}" type="parTrans" cxnId="{FFA4A702-1042-463B-A0C2-4965F617C7A4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E5C290D-2683-498A-92CD-8CAB89FB8CAA}" type="sibTrans" cxnId="{FFA4A702-1042-463B-A0C2-4965F617C7A4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1772F0-4836-4D9E-B3A6-108BE5D987F2}">
      <dgm:prSet phldrT="[Szöveg]" custT="1"/>
      <dgm:spPr/>
      <dgm:t>
        <a:bodyPr/>
        <a:lstStyle/>
        <a:p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Korm. határozat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melléklete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összesen 44 költségvetési szerv vonatkozásában rendelkezik azok egymástól eltérő időpontban, jogutódlással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vagy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jogutódlás nélkül történő megszűnéséről. </a:t>
          </a:r>
        </a:p>
      </dgm:t>
    </dgm:pt>
    <dgm:pt modelId="{85DD8479-9023-43FD-B24C-1499AAEB10BD}" type="parTrans" cxnId="{2FD9BA84-F2ED-4E9F-9166-0E79FEC27B63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AA3CA9-4864-4014-B684-98A59D8BFD41}" type="sibTrans" cxnId="{2FD9BA84-F2ED-4E9F-9166-0E79FEC27B63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F3A4F0-F784-4AC6-80C0-3FB4B2A57613}" type="pres">
      <dgm:prSet presAssocID="{07C18AA4-4550-4CDB-9A59-9DFD9B94B23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0217DBE7-4821-4FBD-B5EC-0C850AE8D86B}" type="pres">
      <dgm:prSet presAssocID="{FFC85817-98A9-4E87-A492-1FBD027F605C}" presName="node" presStyleLbl="node1" presStyleIdx="0" presStyleCnt="4" custScaleX="122177" custScaleY="99980" custLinFactNeighborX="-27329" custLinFactNeighborY="-5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CCFE395-0941-4B8B-AC66-7021CF89E5DC}" type="pres">
      <dgm:prSet presAssocID="{5868AF9B-4920-49DE-8821-1017ECDAA501}" presName="sibTrans" presStyleCnt="0"/>
      <dgm:spPr/>
    </dgm:pt>
    <dgm:pt modelId="{27391C4F-C12F-44EB-A4A5-E6B2DCAE15C2}" type="pres">
      <dgm:prSet presAssocID="{41CA62C8-C342-410E-89D5-FA4ED6FCBEAC}" presName="node" presStyleLbl="node1" presStyleIdx="1" presStyleCnt="4" custScaleX="131480" custLinFactNeighborX="14105" custLinFactNeighborY="-50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563ED8E-7EDA-450C-A014-D43904E80A24}" type="pres">
      <dgm:prSet presAssocID="{01EED2BA-B7AB-4A88-B338-F8281D13CCAC}" presName="sibTrans" presStyleCnt="0"/>
      <dgm:spPr/>
    </dgm:pt>
    <dgm:pt modelId="{03F45992-BD24-4D97-A856-39BBE918F514}" type="pres">
      <dgm:prSet presAssocID="{C67E327E-CA97-451C-9DA1-64EF885700AA}" presName="node" presStyleLbl="node1" presStyleIdx="2" presStyleCnt="4" custScaleX="130193" custLinFactNeighborX="-23321" custLinFactNeighborY="70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E4009F5-A1AF-47D2-AFD4-7D430F2C71D4}" type="pres">
      <dgm:prSet presAssocID="{3E5C290D-2683-498A-92CD-8CAB89FB8CAA}" presName="sibTrans" presStyleCnt="0"/>
      <dgm:spPr/>
    </dgm:pt>
    <dgm:pt modelId="{34918CED-BF58-4E04-924B-4ACBAD01741A}" type="pres">
      <dgm:prSet presAssocID="{181772F0-4836-4D9E-B3A6-108BE5D987F2}" presName="node" presStyleLbl="node1" presStyleIdx="3" presStyleCnt="4" custScaleX="130130" custLinFactNeighborX="12581" custLinFactNeighborY="70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87F74C24-4CA8-4E60-9C82-A99BFC17FC02}" type="presOf" srcId="{C67E327E-CA97-451C-9DA1-64EF885700AA}" destId="{03F45992-BD24-4D97-A856-39BBE918F514}" srcOrd="0" destOrd="0" presId="urn:microsoft.com/office/officeart/2005/8/layout/default"/>
    <dgm:cxn modelId="{F64BDBFB-CEA2-4CCC-BF94-172BC97221A9}" type="presOf" srcId="{FFC85817-98A9-4E87-A492-1FBD027F605C}" destId="{0217DBE7-4821-4FBD-B5EC-0C850AE8D86B}" srcOrd="0" destOrd="0" presId="urn:microsoft.com/office/officeart/2005/8/layout/default"/>
    <dgm:cxn modelId="{CD503D48-43F9-4F2B-A5A1-6B3FACC5EBF9}" type="presOf" srcId="{41CA62C8-C342-410E-89D5-FA4ED6FCBEAC}" destId="{27391C4F-C12F-44EB-A4A5-E6B2DCAE15C2}" srcOrd="0" destOrd="0" presId="urn:microsoft.com/office/officeart/2005/8/layout/default"/>
    <dgm:cxn modelId="{8A7C7C14-CF94-4EBB-884C-06C19F0F5224}" type="presOf" srcId="{181772F0-4836-4D9E-B3A6-108BE5D987F2}" destId="{34918CED-BF58-4E04-924B-4ACBAD01741A}" srcOrd="0" destOrd="0" presId="urn:microsoft.com/office/officeart/2005/8/layout/default"/>
    <dgm:cxn modelId="{79D9B4CA-B2CE-44EF-B400-2E75185F8629}" srcId="{07C18AA4-4550-4CDB-9A59-9DFD9B94B234}" destId="{FFC85817-98A9-4E87-A492-1FBD027F605C}" srcOrd="0" destOrd="0" parTransId="{748C2B86-E6D8-4B3D-9774-13B9F20B1331}" sibTransId="{5868AF9B-4920-49DE-8821-1017ECDAA501}"/>
    <dgm:cxn modelId="{FFA4A702-1042-463B-A0C2-4965F617C7A4}" srcId="{07C18AA4-4550-4CDB-9A59-9DFD9B94B234}" destId="{C67E327E-CA97-451C-9DA1-64EF885700AA}" srcOrd="2" destOrd="0" parTransId="{AB311CDB-C1F3-4EFE-AF7A-0A36A9B86007}" sibTransId="{3E5C290D-2683-498A-92CD-8CAB89FB8CAA}"/>
    <dgm:cxn modelId="{F8FD7F4B-920F-4B11-9E2E-17420AE540AB}" srcId="{07C18AA4-4550-4CDB-9A59-9DFD9B94B234}" destId="{41CA62C8-C342-410E-89D5-FA4ED6FCBEAC}" srcOrd="1" destOrd="0" parTransId="{F8483954-FFF4-4DE6-81EF-2EF81ABA2820}" sibTransId="{01EED2BA-B7AB-4A88-B338-F8281D13CCAC}"/>
    <dgm:cxn modelId="{9A88B97F-FA03-4C6E-ADFC-7FFC026FD193}" type="presOf" srcId="{07C18AA4-4550-4CDB-9A59-9DFD9B94B234}" destId="{7EF3A4F0-F784-4AC6-80C0-3FB4B2A57613}" srcOrd="0" destOrd="0" presId="urn:microsoft.com/office/officeart/2005/8/layout/default"/>
    <dgm:cxn modelId="{2FD9BA84-F2ED-4E9F-9166-0E79FEC27B63}" srcId="{07C18AA4-4550-4CDB-9A59-9DFD9B94B234}" destId="{181772F0-4836-4D9E-B3A6-108BE5D987F2}" srcOrd="3" destOrd="0" parTransId="{85DD8479-9023-43FD-B24C-1499AAEB10BD}" sibTransId="{80AA3CA9-4864-4014-B684-98A59D8BFD41}"/>
    <dgm:cxn modelId="{577FF879-FA9A-4A53-956F-694C5572EBAD}" type="presParOf" srcId="{7EF3A4F0-F784-4AC6-80C0-3FB4B2A57613}" destId="{0217DBE7-4821-4FBD-B5EC-0C850AE8D86B}" srcOrd="0" destOrd="0" presId="urn:microsoft.com/office/officeart/2005/8/layout/default"/>
    <dgm:cxn modelId="{785A4426-FC9F-4057-8078-20E5FBBD08D0}" type="presParOf" srcId="{7EF3A4F0-F784-4AC6-80C0-3FB4B2A57613}" destId="{4CCFE395-0941-4B8B-AC66-7021CF89E5DC}" srcOrd="1" destOrd="0" presId="urn:microsoft.com/office/officeart/2005/8/layout/default"/>
    <dgm:cxn modelId="{DE26A365-7F9A-41EC-8E0E-28C993567DF3}" type="presParOf" srcId="{7EF3A4F0-F784-4AC6-80C0-3FB4B2A57613}" destId="{27391C4F-C12F-44EB-A4A5-E6B2DCAE15C2}" srcOrd="2" destOrd="0" presId="urn:microsoft.com/office/officeart/2005/8/layout/default"/>
    <dgm:cxn modelId="{80183E38-6416-4105-AC36-0FB657A4A491}" type="presParOf" srcId="{7EF3A4F0-F784-4AC6-80C0-3FB4B2A57613}" destId="{F563ED8E-7EDA-450C-A014-D43904E80A24}" srcOrd="3" destOrd="0" presId="urn:microsoft.com/office/officeart/2005/8/layout/default"/>
    <dgm:cxn modelId="{C6E4F70B-F6B3-4BFE-9F69-355D7A5A381F}" type="presParOf" srcId="{7EF3A4F0-F784-4AC6-80C0-3FB4B2A57613}" destId="{03F45992-BD24-4D97-A856-39BBE918F514}" srcOrd="4" destOrd="0" presId="urn:microsoft.com/office/officeart/2005/8/layout/default"/>
    <dgm:cxn modelId="{F8BE4D1F-2639-4468-A1D8-E89EFC4BF235}" type="presParOf" srcId="{7EF3A4F0-F784-4AC6-80C0-3FB4B2A57613}" destId="{1E4009F5-A1AF-47D2-AFD4-7D430F2C71D4}" srcOrd="5" destOrd="0" presId="urn:microsoft.com/office/officeart/2005/8/layout/default"/>
    <dgm:cxn modelId="{D79F3209-499C-4A52-9A37-B4A0715EF8A8}" type="presParOf" srcId="{7EF3A4F0-F784-4AC6-80C0-3FB4B2A57613}" destId="{34918CED-BF58-4E04-924B-4ACBAD01741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4DB5B5B-485E-4FA9-8A10-FFC0BB4AC35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BE9283E-365B-4721-BDEC-AF4AC2EE9591}">
      <dgm:prSet phldrT="[Szöveg]" custT="1"/>
      <dgm:spPr/>
      <dgm:t>
        <a:bodyPr/>
        <a:lstStyle/>
        <a:p>
          <a:pPr algn="just"/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Az Intézet társadalmi felzárkózással kapcsolatos, operatív feladatait a Szociális és Gyermekvédelmi Főigazgatóság látja el, míg a társadalmi felzárkózással kapcsolatos stratégiai, kutatási és monitoring feladatai az Emberi Erőforrások Minisztériumához kerülnek telepítésre. </a:t>
          </a:r>
        </a:p>
      </dgm:t>
    </dgm:pt>
    <dgm:pt modelId="{1FDA1A66-F005-4136-8AD7-8AB59702391E}" type="parTrans" cxnId="{265B6501-BB06-47E2-B6B3-86A63621EB11}">
      <dgm:prSet/>
      <dgm:spPr/>
      <dgm:t>
        <a:bodyPr/>
        <a:lstStyle/>
        <a:p>
          <a:pPr algn="just"/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9EFC3E-5224-49CB-B6C7-E86CCFA1F171}" type="sibTrans" cxnId="{265B6501-BB06-47E2-B6B3-86A63621EB11}">
      <dgm:prSet/>
      <dgm:spPr/>
      <dgm:t>
        <a:bodyPr/>
        <a:lstStyle/>
        <a:p>
          <a:pPr algn="just"/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87B426-E826-408B-A58E-A0256230A2E0}">
      <dgm:prSet phldrT="[Szöveg]" custT="1"/>
      <dgm:spPr/>
      <dgm:t>
        <a:bodyPr/>
        <a:lstStyle/>
        <a:p>
          <a:pPr algn="just"/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A Szociális és Gyermekvédelmi Főigazgatóság esetében a Központi Igazgatóság veszi át a funkcionális feladatokat. Kialakításra kerül egy társadalmi felzárkóztatással kapcsolatos feladatokat ellátó szakmai főosztály. A korábbi regionális központok a Főigazgatóság megyei kirendeltségein belül működnek a jövőben.</a:t>
          </a:r>
        </a:p>
      </dgm:t>
    </dgm:pt>
    <dgm:pt modelId="{5E397624-7218-4756-B544-A2847535B766}" type="parTrans" cxnId="{3EA5DC45-6A99-458B-90A1-BA7443242B01}">
      <dgm:prSet/>
      <dgm:spPr/>
      <dgm:t>
        <a:bodyPr/>
        <a:lstStyle/>
        <a:p>
          <a:pPr algn="just"/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9BB562-1D0D-4F5C-9912-60A6100F12D8}" type="sibTrans" cxnId="{3EA5DC45-6A99-458B-90A1-BA7443242B01}">
      <dgm:prSet/>
      <dgm:spPr/>
      <dgm:t>
        <a:bodyPr/>
        <a:lstStyle/>
        <a:p>
          <a:pPr algn="just"/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42C8826-EA95-4D76-B7DF-4A083B4EFEA9}" type="pres">
      <dgm:prSet presAssocID="{E4DB5B5B-485E-4FA9-8A10-FFC0BB4AC3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BCC0886-442D-4C7D-905F-2363F3F2298F}" type="pres">
      <dgm:prSet presAssocID="{0BE9283E-365B-4721-BDEC-AF4AC2EE9591}" presName="node" presStyleLbl="node1" presStyleIdx="0" presStyleCnt="2" custScaleX="69833" custScaleY="41881" custLinFactNeighborX="-9" custLinFactNeighborY="-26902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9E93A74-2938-4579-8BBE-35194A4F23E3}" type="pres">
      <dgm:prSet presAssocID="{A69EFC3E-5224-49CB-B6C7-E86CCFA1F171}" presName="sibTrans" presStyleCnt="0"/>
      <dgm:spPr/>
    </dgm:pt>
    <dgm:pt modelId="{138D08DA-9C9F-48D3-9D82-BF3144159DAC}" type="pres">
      <dgm:prSet presAssocID="{5687B426-E826-408B-A58E-A0256230A2E0}" presName="node" presStyleLbl="node1" presStyleIdx="1" presStyleCnt="2" custScaleX="70888" custScaleY="45837" custLinFactNeighborX="2704" custLinFactNeighborY="-2564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4EFF970D-D32D-43FA-99F0-7DBB43F9500D}" type="presOf" srcId="{0BE9283E-365B-4721-BDEC-AF4AC2EE9591}" destId="{CBCC0886-442D-4C7D-905F-2363F3F2298F}" srcOrd="0" destOrd="0" presId="urn:microsoft.com/office/officeart/2005/8/layout/default"/>
    <dgm:cxn modelId="{45CD34F5-119B-4051-8873-77419C0218BE}" type="presOf" srcId="{E4DB5B5B-485E-4FA9-8A10-FFC0BB4AC354}" destId="{A42C8826-EA95-4D76-B7DF-4A083B4EFEA9}" srcOrd="0" destOrd="0" presId="urn:microsoft.com/office/officeart/2005/8/layout/default"/>
    <dgm:cxn modelId="{265B6501-BB06-47E2-B6B3-86A63621EB11}" srcId="{E4DB5B5B-485E-4FA9-8A10-FFC0BB4AC354}" destId="{0BE9283E-365B-4721-BDEC-AF4AC2EE9591}" srcOrd="0" destOrd="0" parTransId="{1FDA1A66-F005-4136-8AD7-8AB59702391E}" sibTransId="{A69EFC3E-5224-49CB-B6C7-E86CCFA1F171}"/>
    <dgm:cxn modelId="{3EA5DC45-6A99-458B-90A1-BA7443242B01}" srcId="{E4DB5B5B-485E-4FA9-8A10-FFC0BB4AC354}" destId="{5687B426-E826-408B-A58E-A0256230A2E0}" srcOrd="1" destOrd="0" parTransId="{5E397624-7218-4756-B544-A2847535B766}" sibTransId="{DE9BB562-1D0D-4F5C-9912-60A6100F12D8}"/>
    <dgm:cxn modelId="{38242D9F-D2F6-4659-AB7B-41FDE98B85F8}" type="presOf" srcId="{5687B426-E826-408B-A58E-A0256230A2E0}" destId="{138D08DA-9C9F-48D3-9D82-BF3144159DAC}" srcOrd="0" destOrd="0" presId="urn:microsoft.com/office/officeart/2005/8/layout/default"/>
    <dgm:cxn modelId="{F6A2983D-6990-4647-AF9F-ED5475C5A491}" type="presParOf" srcId="{A42C8826-EA95-4D76-B7DF-4A083B4EFEA9}" destId="{CBCC0886-442D-4C7D-905F-2363F3F2298F}" srcOrd="0" destOrd="0" presId="urn:microsoft.com/office/officeart/2005/8/layout/default"/>
    <dgm:cxn modelId="{0E82F795-EC54-44CC-8BA6-708C1471584C}" type="presParOf" srcId="{A42C8826-EA95-4D76-B7DF-4A083B4EFEA9}" destId="{D9E93A74-2938-4579-8BBE-35194A4F23E3}" srcOrd="1" destOrd="0" presId="urn:microsoft.com/office/officeart/2005/8/layout/default"/>
    <dgm:cxn modelId="{C4A8A710-5278-4D5C-8DD6-1E1AA47E5B2E}" type="presParOf" srcId="{A42C8826-EA95-4D76-B7DF-4A083B4EFEA9}" destId="{138D08DA-9C9F-48D3-9D82-BF3144159DAC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B9B0C32-DAA0-49F3-9133-70BC5C94476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4FA490C6-B2E1-4649-9DDA-6FA08A352144}">
      <dgm:prSet phldrT="[Szöveg]" custT="1"/>
      <dgm:spPr/>
      <dgm:t>
        <a:bodyPr/>
        <a:lstStyle/>
        <a:p>
          <a:pPr algn="l">
            <a:buNone/>
          </a:pPr>
          <a:endParaRPr lang="hu-HU" sz="14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>
            <a:buNone/>
          </a:pP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Magyar Államkincstár által a jövőben ellátandó feladatok és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szolgáltatások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„bölcsőtől a sírig” fordulattal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lefedik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az állampolgárok teljes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életútját.</a:t>
          </a:r>
          <a:endParaRPr lang="hu-HU" sz="14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>
            <a:buNone/>
          </a:pPr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>
            <a:buNone/>
          </a:pP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Kormány döntése alapján a Kincstár lesz felelős minden, az állampolgárok valamint a gazdasági társaságok részére teljesítendő kifizetésért.</a:t>
          </a:r>
        </a:p>
      </dgm:t>
    </dgm:pt>
    <dgm:pt modelId="{A4E1C351-40C6-4228-9960-424EE71B0E20}" type="parTrans" cxnId="{430714BD-1180-4BB9-B874-235AC1678F77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A44F87-E7F7-42D3-ACA8-474F3F870E6F}" type="sibTrans" cxnId="{430714BD-1180-4BB9-B874-235AC1678F77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08447AB-6D46-446C-91BF-D9189C926288}">
      <dgm:prSet phldrT="[Szöveg]" custT="1"/>
      <dgm:spPr/>
      <dgm:t>
        <a:bodyPr/>
        <a:lstStyle/>
        <a:p>
          <a:pPr algn="just">
            <a:buNone/>
          </a:pP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 Mezőgazdasági és Vidékfejlesztési Hivatal megszűnését követően 2017. január 1-jével </a:t>
          </a: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az Államkincstárhoz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kerülnek az agrártámogatásokhoz kapcsolódó kifizető ügynökségi feladatok.</a:t>
          </a:r>
        </a:p>
      </dgm:t>
    </dgm:pt>
    <dgm:pt modelId="{B5CD07AA-E3CB-4594-8179-3401C6252DD0}" type="parTrans" cxnId="{71C262CB-36F7-4636-BFE5-3C634115AF76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B0A20B-A120-4086-9A5B-3F8A91DB1FEA}" type="sibTrans" cxnId="{71C262CB-36F7-4636-BFE5-3C634115AF76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C816670-B183-47AB-B046-32B85BC967BA}">
      <dgm:prSet phldrT="[Szöveg]" custT="1"/>
      <dgm:spPr/>
      <dgm:t>
        <a:bodyPr/>
        <a:lstStyle/>
        <a:p>
          <a:pPr algn="just">
            <a:buNone/>
          </a:pP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Az Országos Nyugdíjbiztosítási Főigazgatóság jogutódjaként 2017. április 1-jével a nyugdíjbiztosítási feladatokon túl </a:t>
          </a: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az Államkincstár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látja el a pénzbeli ellátásokkal, baleseti táppénzzel és utazási költségtérítéssel kapcsolatos feladatokat.</a:t>
          </a:r>
        </a:p>
      </dgm:t>
    </dgm:pt>
    <dgm:pt modelId="{2A23F31C-B896-4E9A-A59F-A31AA375966D}" type="parTrans" cxnId="{5F9FF82E-B580-485F-A866-1F0D803F6C73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B49C2BF-2123-4AF3-B10D-39373A7F9752}" type="sibTrans" cxnId="{5F9FF82E-B580-485F-A866-1F0D803F6C73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8D4BFB-946B-4875-808C-FDDB5125D7F8}" type="pres">
      <dgm:prSet presAssocID="{3B9B0C32-DAA0-49F3-9133-70BC5C94476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B2ED7329-5029-4E15-8729-A2486EC3AFC0}" type="pres">
      <dgm:prSet presAssocID="{4FA490C6-B2E1-4649-9DDA-6FA08A352144}" presName="thickLine" presStyleLbl="alignNode1" presStyleIdx="0" presStyleCnt="1"/>
      <dgm:spPr/>
    </dgm:pt>
    <dgm:pt modelId="{8E5A5987-EC2D-470E-BD82-AA69976FCB04}" type="pres">
      <dgm:prSet presAssocID="{4FA490C6-B2E1-4649-9DDA-6FA08A352144}" presName="horz1" presStyleCnt="0"/>
      <dgm:spPr/>
    </dgm:pt>
    <dgm:pt modelId="{88DF0AB6-AF4D-41F4-BBD9-57E419F769B5}" type="pres">
      <dgm:prSet presAssocID="{4FA490C6-B2E1-4649-9DDA-6FA08A352144}" presName="tx1" presStyleLbl="revTx" presStyleIdx="0" presStyleCnt="3" custScaleX="199944"/>
      <dgm:spPr/>
      <dgm:t>
        <a:bodyPr/>
        <a:lstStyle/>
        <a:p>
          <a:endParaRPr lang="hu-HU"/>
        </a:p>
      </dgm:t>
    </dgm:pt>
    <dgm:pt modelId="{687BB75D-C18D-4C38-AC1D-23F04EE1AE16}" type="pres">
      <dgm:prSet presAssocID="{4FA490C6-B2E1-4649-9DDA-6FA08A352144}" presName="vert1" presStyleCnt="0"/>
      <dgm:spPr/>
    </dgm:pt>
    <dgm:pt modelId="{1F267847-B272-4E15-BD94-61F171B49622}" type="pres">
      <dgm:prSet presAssocID="{F08447AB-6D46-446C-91BF-D9189C926288}" presName="vertSpace2a" presStyleCnt="0"/>
      <dgm:spPr/>
    </dgm:pt>
    <dgm:pt modelId="{4BBD2F7C-78DE-4E22-B909-8C8BE2C99C87}" type="pres">
      <dgm:prSet presAssocID="{F08447AB-6D46-446C-91BF-D9189C926288}" presName="horz2" presStyleCnt="0"/>
      <dgm:spPr/>
    </dgm:pt>
    <dgm:pt modelId="{884CD702-2EA6-4057-B378-64AB168052CF}" type="pres">
      <dgm:prSet presAssocID="{F08447AB-6D46-446C-91BF-D9189C926288}" presName="horzSpace2" presStyleCnt="0"/>
      <dgm:spPr/>
    </dgm:pt>
    <dgm:pt modelId="{3C9225B7-3EAE-43A4-BDDB-934075E7E2F9}" type="pres">
      <dgm:prSet presAssocID="{F08447AB-6D46-446C-91BF-D9189C926288}" presName="tx2" presStyleLbl="revTx" presStyleIdx="1" presStyleCnt="3" custAng="0" custScaleX="100327"/>
      <dgm:spPr/>
      <dgm:t>
        <a:bodyPr/>
        <a:lstStyle/>
        <a:p>
          <a:endParaRPr lang="hu-HU"/>
        </a:p>
      </dgm:t>
    </dgm:pt>
    <dgm:pt modelId="{91997B15-6884-47DD-AC17-541B7E74E066}" type="pres">
      <dgm:prSet presAssocID="{F08447AB-6D46-446C-91BF-D9189C926288}" presName="vert2" presStyleCnt="0"/>
      <dgm:spPr/>
    </dgm:pt>
    <dgm:pt modelId="{B248EB0C-DA30-4CCA-A596-CEDD469366AE}" type="pres">
      <dgm:prSet presAssocID="{F08447AB-6D46-446C-91BF-D9189C926288}" presName="thinLine2b" presStyleLbl="callout" presStyleIdx="0" presStyleCnt="2"/>
      <dgm:spPr/>
    </dgm:pt>
    <dgm:pt modelId="{7F882AAE-15B6-40DA-8760-59C4393BBF3B}" type="pres">
      <dgm:prSet presAssocID="{F08447AB-6D46-446C-91BF-D9189C926288}" presName="vertSpace2b" presStyleCnt="0"/>
      <dgm:spPr/>
    </dgm:pt>
    <dgm:pt modelId="{0AFBB54E-C874-47B5-8406-BBA63AA502C5}" type="pres">
      <dgm:prSet presAssocID="{EC816670-B183-47AB-B046-32B85BC967BA}" presName="horz2" presStyleCnt="0"/>
      <dgm:spPr/>
    </dgm:pt>
    <dgm:pt modelId="{3B734BCF-3781-4068-A32B-388ADA9B776E}" type="pres">
      <dgm:prSet presAssocID="{EC816670-B183-47AB-B046-32B85BC967BA}" presName="horzSpace2" presStyleCnt="0"/>
      <dgm:spPr/>
    </dgm:pt>
    <dgm:pt modelId="{7C69B56A-58B3-4E89-B2C4-C872A96C34CB}" type="pres">
      <dgm:prSet presAssocID="{EC816670-B183-47AB-B046-32B85BC967BA}" presName="tx2" presStyleLbl="revTx" presStyleIdx="2" presStyleCnt="3"/>
      <dgm:spPr/>
      <dgm:t>
        <a:bodyPr/>
        <a:lstStyle/>
        <a:p>
          <a:endParaRPr lang="hu-HU"/>
        </a:p>
      </dgm:t>
    </dgm:pt>
    <dgm:pt modelId="{C11E528F-C5EC-4CFD-A6BE-B7A5BE1438C4}" type="pres">
      <dgm:prSet presAssocID="{EC816670-B183-47AB-B046-32B85BC967BA}" presName="vert2" presStyleCnt="0"/>
      <dgm:spPr/>
    </dgm:pt>
    <dgm:pt modelId="{FFCBCF40-ED1D-47BC-A4A4-2FB28FBDD9C8}" type="pres">
      <dgm:prSet presAssocID="{EC816670-B183-47AB-B046-32B85BC967BA}" presName="thinLine2b" presStyleLbl="callout" presStyleIdx="1" presStyleCnt="2"/>
      <dgm:spPr/>
    </dgm:pt>
    <dgm:pt modelId="{011915F3-383D-4841-8A9A-195772821DE6}" type="pres">
      <dgm:prSet presAssocID="{EC816670-B183-47AB-B046-32B85BC967BA}" presName="vertSpace2b" presStyleCnt="0"/>
      <dgm:spPr/>
    </dgm:pt>
  </dgm:ptLst>
  <dgm:cxnLst>
    <dgm:cxn modelId="{5F9FF82E-B580-485F-A866-1F0D803F6C73}" srcId="{4FA490C6-B2E1-4649-9DDA-6FA08A352144}" destId="{EC816670-B183-47AB-B046-32B85BC967BA}" srcOrd="1" destOrd="0" parTransId="{2A23F31C-B896-4E9A-A59F-A31AA375966D}" sibTransId="{1B49C2BF-2123-4AF3-B10D-39373A7F9752}"/>
    <dgm:cxn modelId="{E0120760-F552-450C-850F-A74A514FEC42}" type="presOf" srcId="{4FA490C6-B2E1-4649-9DDA-6FA08A352144}" destId="{88DF0AB6-AF4D-41F4-BBD9-57E419F769B5}" srcOrd="0" destOrd="0" presId="urn:microsoft.com/office/officeart/2008/layout/LinedList"/>
    <dgm:cxn modelId="{978A2C8C-A0A5-47C7-8087-233E0566718D}" type="presOf" srcId="{EC816670-B183-47AB-B046-32B85BC967BA}" destId="{7C69B56A-58B3-4E89-B2C4-C872A96C34CB}" srcOrd="0" destOrd="0" presId="urn:microsoft.com/office/officeart/2008/layout/LinedList"/>
    <dgm:cxn modelId="{430714BD-1180-4BB9-B874-235AC1678F77}" srcId="{3B9B0C32-DAA0-49F3-9133-70BC5C944766}" destId="{4FA490C6-B2E1-4649-9DDA-6FA08A352144}" srcOrd="0" destOrd="0" parTransId="{A4E1C351-40C6-4228-9960-424EE71B0E20}" sibTransId="{6DA44F87-E7F7-42D3-ACA8-474F3F870E6F}"/>
    <dgm:cxn modelId="{AA2D5A72-8D8A-4BB6-9FF3-7FD16C9519DE}" type="presOf" srcId="{3B9B0C32-DAA0-49F3-9133-70BC5C944766}" destId="{6F8D4BFB-946B-4875-808C-FDDB5125D7F8}" srcOrd="0" destOrd="0" presId="urn:microsoft.com/office/officeart/2008/layout/LinedList"/>
    <dgm:cxn modelId="{71C262CB-36F7-4636-BFE5-3C634115AF76}" srcId="{4FA490C6-B2E1-4649-9DDA-6FA08A352144}" destId="{F08447AB-6D46-446C-91BF-D9189C926288}" srcOrd="0" destOrd="0" parTransId="{B5CD07AA-E3CB-4594-8179-3401C6252DD0}" sibTransId="{57B0A20B-A120-4086-9A5B-3F8A91DB1FEA}"/>
    <dgm:cxn modelId="{5E36571F-82B0-4FE6-AF15-795C59807847}" type="presOf" srcId="{F08447AB-6D46-446C-91BF-D9189C926288}" destId="{3C9225B7-3EAE-43A4-BDDB-934075E7E2F9}" srcOrd="0" destOrd="0" presId="urn:microsoft.com/office/officeart/2008/layout/LinedList"/>
    <dgm:cxn modelId="{9C2AA988-7D07-4360-94BD-C0E01C0A5DDA}" type="presParOf" srcId="{6F8D4BFB-946B-4875-808C-FDDB5125D7F8}" destId="{B2ED7329-5029-4E15-8729-A2486EC3AFC0}" srcOrd="0" destOrd="0" presId="urn:microsoft.com/office/officeart/2008/layout/LinedList"/>
    <dgm:cxn modelId="{BE38516D-296E-414C-897B-50A6696BCB6E}" type="presParOf" srcId="{6F8D4BFB-946B-4875-808C-FDDB5125D7F8}" destId="{8E5A5987-EC2D-470E-BD82-AA69976FCB04}" srcOrd="1" destOrd="0" presId="urn:microsoft.com/office/officeart/2008/layout/LinedList"/>
    <dgm:cxn modelId="{7C506EB6-F17D-442F-8228-683217F9C6D7}" type="presParOf" srcId="{8E5A5987-EC2D-470E-BD82-AA69976FCB04}" destId="{88DF0AB6-AF4D-41F4-BBD9-57E419F769B5}" srcOrd="0" destOrd="0" presId="urn:microsoft.com/office/officeart/2008/layout/LinedList"/>
    <dgm:cxn modelId="{61674587-40A6-4779-B19B-375D8A2F3349}" type="presParOf" srcId="{8E5A5987-EC2D-470E-BD82-AA69976FCB04}" destId="{687BB75D-C18D-4C38-AC1D-23F04EE1AE16}" srcOrd="1" destOrd="0" presId="urn:microsoft.com/office/officeart/2008/layout/LinedList"/>
    <dgm:cxn modelId="{BE2034F2-867F-4AA0-9496-FF17F039B811}" type="presParOf" srcId="{687BB75D-C18D-4C38-AC1D-23F04EE1AE16}" destId="{1F267847-B272-4E15-BD94-61F171B49622}" srcOrd="0" destOrd="0" presId="urn:microsoft.com/office/officeart/2008/layout/LinedList"/>
    <dgm:cxn modelId="{7F163151-96C9-46E3-9465-3E87B5E6B25A}" type="presParOf" srcId="{687BB75D-C18D-4C38-AC1D-23F04EE1AE16}" destId="{4BBD2F7C-78DE-4E22-B909-8C8BE2C99C87}" srcOrd="1" destOrd="0" presId="urn:microsoft.com/office/officeart/2008/layout/LinedList"/>
    <dgm:cxn modelId="{ED3A5D43-A144-45CE-A922-D8839B00C60E}" type="presParOf" srcId="{4BBD2F7C-78DE-4E22-B909-8C8BE2C99C87}" destId="{884CD702-2EA6-4057-B378-64AB168052CF}" srcOrd="0" destOrd="0" presId="urn:microsoft.com/office/officeart/2008/layout/LinedList"/>
    <dgm:cxn modelId="{F5FB543C-1FE3-48BE-B019-F8B5C3254437}" type="presParOf" srcId="{4BBD2F7C-78DE-4E22-B909-8C8BE2C99C87}" destId="{3C9225B7-3EAE-43A4-BDDB-934075E7E2F9}" srcOrd="1" destOrd="0" presId="urn:microsoft.com/office/officeart/2008/layout/LinedList"/>
    <dgm:cxn modelId="{4FEC60DD-C4CD-4C53-B575-B0D72C2253B2}" type="presParOf" srcId="{4BBD2F7C-78DE-4E22-B909-8C8BE2C99C87}" destId="{91997B15-6884-47DD-AC17-541B7E74E066}" srcOrd="2" destOrd="0" presId="urn:microsoft.com/office/officeart/2008/layout/LinedList"/>
    <dgm:cxn modelId="{695C033F-3A8F-4DEE-8679-710BCB8EC9DD}" type="presParOf" srcId="{687BB75D-C18D-4C38-AC1D-23F04EE1AE16}" destId="{B248EB0C-DA30-4CCA-A596-CEDD469366AE}" srcOrd="2" destOrd="0" presId="urn:microsoft.com/office/officeart/2008/layout/LinedList"/>
    <dgm:cxn modelId="{DA60530C-C1D5-4924-BD48-A42E2260E943}" type="presParOf" srcId="{687BB75D-C18D-4C38-AC1D-23F04EE1AE16}" destId="{7F882AAE-15B6-40DA-8760-59C4393BBF3B}" srcOrd="3" destOrd="0" presId="urn:microsoft.com/office/officeart/2008/layout/LinedList"/>
    <dgm:cxn modelId="{8B17897A-0F68-4721-8DDF-674B5DD73FBC}" type="presParOf" srcId="{687BB75D-C18D-4C38-AC1D-23F04EE1AE16}" destId="{0AFBB54E-C874-47B5-8406-BBA63AA502C5}" srcOrd="4" destOrd="0" presId="urn:microsoft.com/office/officeart/2008/layout/LinedList"/>
    <dgm:cxn modelId="{AC7F6E80-FD23-4C6F-95CA-8677958AAC5D}" type="presParOf" srcId="{0AFBB54E-C874-47B5-8406-BBA63AA502C5}" destId="{3B734BCF-3781-4068-A32B-388ADA9B776E}" srcOrd="0" destOrd="0" presId="urn:microsoft.com/office/officeart/2008/layout/LinedList"/>
    <dgm:cxn modelId="{22322FDB-5546-4397-9011-6AC76DD32E02}" type="presParOf" srcId="{0AFBB54E-C874-47B5-8406-BBA63AA502C5}" destId="{7C69B56A-58B3-4E89-B2C4-C872A96C34CB}" srcOrd="1" destOrd="0" presId="urn:microsoft.com/office/officeart/2008/layout/LinedList"/>
    <dgm:cxn modelId="{77D4F55E-1DFB-43BC-9C0B-C814B20F8C3A}" type="presParOf" srcId="{0AFBB54E-C874-47B5-8406-BBA63AA502C5}" destId="{C11E528F-C5EC-4CFD-A6BE-B7A5BE1438C4}" srcOrd="2" destOrd="0" presId="urn:microsoft.com/office/officeart/2008/layout/LinedList"/>
    <dgm:cxn modelId="{887F779C-F60D-4B21-B6CC-A51B93877136}" type="presParOf" srcId="{687BB75D-C18D-4C38-AC1D-23F04EE1AE16}" destId="{FFCBCF40-ED1D-47BC-A4A4-2FB28FBDD9C8}" srcOrd="5" destOrd="0" presId="urn:microsoft.com/office/officeart/2008/layout/LinedList"/>
    <dgm:cxn modelId="{B32603A7-C173-4BF3-8AB5-430F8AB73A30}" type="presParOf" srcId="{687BB75D-C18D-4C38-AC1D-23F04EE1AE16}" destId="{011915F3-383D-4841-8A9A-195772821DE6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A3350DB-7FCD-4A84-B9BA-5E9ECCB86FBD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F4F0A1C-DD95-4532-B7AB-87AEA7C6382D}">
      <dgm:prSet phldrT="[Szöveg]" custT="1"/>
      <dgm:spPr/>
      <dgm:t>
        <a:bodyPr/>
        <a:lstStyle/>
        <a:p>
          <a:pPr>
            <a:buNone/>
          </a:pP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Kormány, a közigazgatás szervezetrendszerének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átalakítására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vonatkozó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szabadságával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élve 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dönthet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minisztérium – fővárosi és megyei kormányhivatalok – járási (fővárosi kerületi) hivatalok felosztásra épülő államigazgatási szervezet kialakításáról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</dgm:t>
    </dgm:pt>
    <dgm:pt modelId="{0775DB86-6770-4CA3-942A-AC55C32C66A6}" type="parTrans" cxnId="{F1E91851-B516-446B-B33C-2ABF13851CEE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9B7B5DC-1554-465F-9C99-74783DC0E476}" type="sibTrans" cxnId="{F1E91851-B516-446B-B33C-2ABF13851CEE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B9433C-DB3B-4E19-BA2C-52655DE2C1C3}" type="pres">
      <dgm:prSet presAssocID="{CA3350DB-7FCD-4A84-B9BA-5E9ECCB86FB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1522983-DC36-4EAC-9EC9-574E3C052567}" type="pres">
      <dgm:prSet presAssocID="{0F4F0A1C-DD95-4532-B7AB-87AEA7C6382D}" presName="node" presStyleLbl="node1" presStyleIdx="0" presStyleCnt="1" custScaleX="840205" custScaleY="15266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1E91851-B516-446B-B33C-2ABF13851CEE}" srcId="{CA3350DB-7FCD-4A84-B9BA-5E9ECCB86FBD}" destId="{0F4F0A1C-DD95-4532-B7AB-87AEA7C6382D}" srcOrd="0" destOrd="0" parTransId="{0775DB86-6770-4CA3-942A-AC55C32C66A6}" sibTransId="{C9B7B5DC-1554-465F-9C99-74783DC0E476}"/>
    <dgm:cxn modelId="{9D412A8F-09E6-4899-A951-1F8D0B87BD62}" type="presOf" srcId="{CA3350DB-7FCD-4A84-B9BA-5E9ECCB86FBD}" destId="{A7B9433C-DB3B-4E19-BA2C-52655DE2C1C3}" srcOrd="0" destOrd="0" presId="urn:microsoft.com/office/officeart/2005/8/layout/default"/>
    <dgm:cxn modelId="{173F597B-95D7-42D5-85B8-31A0472415E4}" type="presOf" srcId="{0F4F0A1C-DD95-4532-B7AB-87AEA7C6382D}" destId="{D1522983-DC36-4EAC-9EC9-574E3C052567}" srcOrd="0" destOrd="0" presId="urn:microsoft.com/office/officeart/2005/8/layout/default"/>
    <dgm:cxn modelId="{DDED7D73-AC75-4A59-995C-3E8C93E3A85E}" type="presParOf" srcId="{A7B9433C-DB3B-4E19-BA2C-52655DE2C1C3}" destId="{D1522983-DC36-4EAC-9EC9-574E3C052567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ABFF3844-4E12-40C0-96CF-78EC1B50833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2790EBC-CA38-4EC0-BBFE-B15BA039AADD}">
      <dgm:prSet phldrT="[Szöveg]" custT="1"/>
      <dgm:spPr/>
      <dgm:t>
        <a:bodyPr/>
        <a:lstStyle/>
        <a:p>
          <a:pPr algn="l">
            <a:buNone/>
          </a:pPr>
          <a:endParaRPr lang="hu-HU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>
            <a:buNone/>
          </a:pPr>
          <a:endParaRPr lang="hu-HU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l">
            <a:buNone/>
          </a:pPr>
          <a:endParaRPr lang="hu-HU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>
            <a:buNone/>
          </a:pP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A T/11907. számú törvényjavaslat főbb tartalmi elemei:</a:t>
          </a:r>
        </a:p>
      </dgm:t>
    </dgm:pt>
    <dgm:pt modelId="{BCD556C9-4D0E-46F9-AF27-C3FF39D604BE}" type="parTrans" cxnId="{20107909-504A-415F-9954-F187B378C932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C91CB6-EFC0-45AD-940E-5B4946B28CED}" type="sibTrans" cxnId="{20107909-504A-415F-9954-F187B378C932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A5ACEB4-2A2A-4575-B640-02AD6777169B}">
      <dgm:prSet phldrT="[Szöveg]" custT="1"/>
      <dgm:spPr/>
      <dgm:t>
        <a:bodyPr/>
        <a:lstStyle/>
        <a:p>
          <a:pPr algn="just">
            <a:buNone/>
          </a:pP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Ezen eljárásokban az ügyfelek az eljáró hatóság döntésével való egyet nem értésük esetén a bíróságtól kérhetnek majd jogorvoslatot.</a:t>
          </a:r>
        </a:p>
      </dgm:t>
    </dgm:pt>
    <dgm:pt modelId="{E7083D34-6C92-4D90-BDB2-D2ADC48E5B03}" type="parTrans" cxnId="{C727F2F3-CFF3-45B6-9A30-40D5220EBC49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AEAE5D-5C3F-4B8B-BAE4-6CED8C238440}" type="sibTrans" cxnId="{C727F2F3-CFF3-45B6-9A30-40D5220EBC49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A1AC31-9C11-4832-963F-719F55B4737D}">
      <dgm:prSet custT="1"/>
      <dgm:spPr/>
      <dgm:t>
        <a:bodyPr/>
        <a:lstStyle/>
        <a:p>
          <a:pPr algn="just"/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Az Általános Közigazgatási Rendtartás koncepciójának megfelelően, az új eljárásjogi szabályozásra való felkészülés keretében </a:t>
          </a: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a törvényjavaslat egyfokúvá teszi, – a fellebbezés, mint jogorvoslat lehetőségét kizárva – </a:t>
          </a:r>
          <a:endParaRPr lang="hu-HU" sz="1200" b="1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r>
            <a:rPr lang="hu-HU" sz="1200" b="1" dirty="0" smtClean="0">
              <a:latin typeface="Arial" panose="020B0604020202020204" pitchFamily="34" charset="0"/>
              <a:cs typeface="Arial" panose="020B0604020202020204" pitchFamily="34" charset="0"/>
            </a:rPr>
            <a:t>- azon </a:t>
          </a: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közigazgatási hatósági eljárásokat, melyekben első fokon a fővárosi és megyei kormányhivatalok járnak el, 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illetőleg </a:t>
          </a:r>
          <a:endParaRPr lang="hu-HU" sz="1200" dirty="0" smtClean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r>
            <a:rPr lang="hu-HU" sz="1200" b="1" dirty="0" smtClean="0">
              <a:latin typeface="Arial" panose="020B0604020202020204" pitchFamily="34" charset="0"/>
              <a:cs typeface="Arial" panose="020B0604020202020204" pitchFamily="34" charset="0"/>
            </a:rPr>
            <a:t>- azon </a:t>
          </a: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közigazgatási eljárásokat, melyekben első fokon a járási (fővárosi kerületi) hivatalok járnak el és a jogorvoslatra vonatkozó statisztikai adatok alapján, az ügytípushoz kapcsolódóan alacsony a fellebbezések száma.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hu-HU" sz="1200" dirty="0" smtClean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F997126-BBDD-4DF9-992C-E12793B11367}" type="parTrans" cxnId="{55A52BE3-B8B2-4A3B-B4F7-0482C4381602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98095A-4778-407A-9397-DB71BE2D6D02}" type="sibTrans" cxnId="{55A52BE3-B8B2-4A3B-B4F7-0482C4381602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D3BD37A-5C38-43EF-B7C1-37F4A35FBCBE}">
      <dgm:prSet phldrT="[Szöveg]" custT="1"/>
      <dgm:spPr/>
      <dgm:t>
        <a:bodyPr/>
        <a:lstStyle/>
        <a:p>
          <a:pPr algn="just">
            <a:buNone/>
          </a:pPr>
          <a:r>
            <a:rPr lang="hu-HU" sz="1200" dirty="0" smtClean="0">
              <a:latin typeface="Arial" panose="020B0604020202020204" pitchFamily="34" charset="0"/>
              <a:cs typeface="Arial" panose="020B0604020202020204" pitchFamily="34" charset="0"/>
            </a:rPr>
            <a:t>Az eljáró hatóságok – a Kormány szervezetalakítási szabadságát biztosítandó - a törvényekben általános megjelölést kapnak, konkrétan megnevezve kormányrendeletekben lesznek</a:t>
          </a:r>
          <a:endParaRPr lang="hu-H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03F5D5-6186-4954-ADF7-5861C39BFF99}" type="parTrans" cxnId="{794FF956-E0AF-4B05-986F-743DA7455625}">
      <dgm:prSet/>
      <dgm:spPr/>
      <dgm:t>
        <a:bodyPr/>
        <a:lstStyle/>
        <a:p>
          <a:endParaRPr lang="hu-H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389584-D234-4D45-9A31-1FEB2CFEEBF0}" type="sibTrans" cxnId="{794FF956-E0AF-4B05-986F-743DA7455625}">
      <dgm:prSet/>
      <dgm:spPr/>
      <dgm:t>
        <a:bodyPr/>
        <a:lstStyle/>
        <a:p>
          <a:endParaRPr lang="hu-H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A2883A-B88C-4008-B572-1A0A8B0476B7}" type="pres">
      <dgm:prSet presAssocID="{ABFF3844-4E12-40C0-96CF-78EC1B50833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943CBF6E-3890-4CC1-8751-3273A4816A14}" type="pres">
      <dgm:prSet presAssocID="{02790EBC-CA38-4EC0-BBFE-B15BA039AADD}" presName="thickLine" presStyleLbl="alignNode1" presStyleIdx="0" presStyleCnt="1"/>
      <dgm:spPr/>
    </dgm:pt>
    <dgm:pt modelId="{5FCA79AE-FFD0-4638-8F29-C6A528BB174D}" type="pres">
      <dgm:prSet presAssocID="{02790EBC-CA38-4EC0-BBFE-B15BA039AADD}" presName="horz1" presStyleCnt="0"/>
      <dgm:spPr/>
    </dgm:pt>
    <dgm:pt modelId="{483A31E1-F6D9-4AB8-9E68-7969A6003E86}" type="pres">
      <dgm:prSet presAssocID="{02790EBC-CA38-4EC0-BBFE-B15BA039AADD}" presName="tx1" presStyleLbl="revTx" presStyleIdx="0" presStyleCnt="4"/>
      <dgm:spPr/>
      <dgm:t>
        <a:bodyPr/>
        <a:lstStyle/>
        <a:p>
          <a:endParaRPr lang="hu-HU"/>
        </a:p>
      </dgm:t>
    </dgm:pt>
    <dgm:pt modelId="{D8CBDE86-5438-45EB-A44F-9268E0D5AEB1}" type="pres">
      <dgm:prSet presAssocID="{02790EBC-CA38-4EC0-BBFE-B15BA039AADD}" presName="vert1" presStyleCnt="0"/>
      <dgm:spPr/>
    </dgm:pt>
    <dgm:pt modelId="{FE14D62B-3516-4AA9-9E92-B3C025823AFC}" type="pres">
      <dgm:prSet presAssocID="{80A1AC31-9C11-4832-963F-719F55B4737D}" presName="vertSpace2a" presStyleCnt="0"/>
      <dgm:spPr/>
    </dgm:pt>
    <dgm:pt modelId="{2DB323D5-3BE3-4AB6-9643-2F184FC22B55}" type="pres">
      <dgm:prSet presAssocID="{80A1AC31-9C11-4832-963F-719F55B4737D}" presName="horz2" presStyleCnt="0"/>
      <dgm:spPr/>
    </dgm:pt>
    <dgm:pt modelId="{547F153D-7FEB-4717-82FA-3B5A59791A4B}" type="pres">
      <dgm:prSet presAssocID="{80A1AC31-9C11-4832-963F-719F55B4737D}" presName="horzSpace2" presStyleCnt="0"/>
      <dgm:spPr/>
    </dgm:pt>
    <dgm:pt modelId="{D2DF1BE7-1B87-481A-A8EB-E87E3C464811}" type="pres">
      <dgm:prSet presAssocID="{80A1AC31-9C11-4832-963F-719F55B4737D}" presName="tx2" presStyleLbl="revTx" presStyleIdx="1" presStyleCnt="4" custScaleX="102869" custScaleY="433113"/>
      <dgm:spPr/>
      <dgm:t>
        <a:bodyPr/>
        <a:lstStyle/>
        <a:p>
          <a:endParaRPr lang="hu-HU"/>
        </a:p>
      </dgm:t>
    </dgm:pt>
    <dgm:pt modelId="{DD0DACC1-AA54-48F4-B1CE-0531A698D20C}" type="pres">
      <dgm:prSet presAssocID="{80A1AC31-9C11-4832-963F-719F55B4737D}" presName="vert2" presStyleCnt="0"/>
      <dgm:spPr/>
    </dgm:pt>
    <dgm:pt modelId="{CA5DAA93-67A7-4860-9240-DE0B1C00454B}" type="pres">
      <dgm:prSet presAssocID="{80A1AC31-9C11-4832-963F-719F55B4737D}" presName="thinLine2b" presStyleLbl="callout" presStyleIdx="0" presStyleCnt="3"/>
      <dgm:spPr/>
    </dgm:pt>
    <dgm:pt modelId="{A7C9B05A-E867-4421-9EC4-F767F7BD4E24}" type="pres">
      <dgm:prSet presAssocID="{80A1AC31-9C11-4832-963F-719F55B4737D}" presName="vertSpace2b" presStyleCnt="0"/>
      <dgm:spPr/>
    </dgm:pt>
    <dgm:pt modelId="{65EF1576-A12E-4005-A118-36B7A6352DA1}" type="pres">
      <dgm:prSet presAssocID="{DA5ACEB4-2A2A-4575-B640-02AD6777169B}" presName="horz2" presStyleCnt="0"/>
      <dgm:spPr/>
    </dgm:pt>
    <dgm:pt modelId="{BA2C1277-42FC-4C1C-969E-68D2169CBC34}" type="pres">
      <dgm:prSet presAssocID="{DA5ACEB4-2A2A-4575-B640-02AD6777169B}" presName="horzSpace2" presStyleCnt="0"/>
      <dgm:spPr/>
    </dgm:pt>
    <dgm:pt modelId="{C7FA2E84-C838-4778-9752-689900F87921}" type="pres">
      <dgm:prSet presAssocID="{DA5ACEB4-2A2A-4575-B640-02AD6777169B}" presName="tx2" presStyleLbl="revTx" presStyleIdx="2" presStyleCnt="4" custScaleX="103607" custScaleY="242854" custLinFactNeighborX="-90" custLinFactNeighborY="29613"/>
      <dgm:spPr/>
      <dgm:t>
        <a:bodyPr/>
        <a:lstStyle/>
        <a:p>
          <a:endParaRPr lang="hu-HU"/>
        </a:p>
      </dgm:t>
    </dgm:pt>
    <dgm:pt modelId="{DB0BEFB7-66C8-4758-B680-CC1D380FBA18}" type="pres">
      <dgm:prSet presAssocID="{DA5ACEB4-2A2A-4575-B640-02AD6777169B}" presName="vert2" presStyleCnt="0"/>
      <dgm:spPr/>
    </dgm:pt>
    <dgm:pt modelId="{692C4889-9001-48AF-8959-EFAD71A1256B}" type="pres">
      <dgm:prSet presAssocID="{DA5ACEB4-2A2A-4575-B640-02AD6777169B}" presName="thinLine2b" presStyleLbl="callout" presStyleIdx="1" presStyleCnt="3" custLinFactY="-400000" custLinFactNeighborX="219" custLinFactNeighborY="-418125"/>
      <dgm:spPr/>
    </dgm:pt>
    <dgm:pt modelId="{8F73C70F-895D-4428-A47F-C8DE66CB41BA}" type="pres">
      <dgm:prSet presAssocID="{DA5ACEB4-2A2A-4575-B640-02AD6777169B}" presName="vertSpace2b" presStyleCnt="0"/>
      <dgm:spPr/>
    </dgm:pt>
    <dgm:pt modelId="{F436D633-29FA-426B-9828-8CBED4C14F36}" type="pres">
      <dgm:prSet presAssocID="{4D3BD37A-5C38-43EF-B7C1-37F4A35FBCBE}" presName="horz2" presStyleCnt="0"/>
      <dgm:spPr/>
    </dgm:pt>
    <dgm:pt modelId="{55869490-D8E7-4C37-8D5E-E3764652CEEC}" type="pres">
      <dgm:prSet presAssocID="{4D3BD37A-5C38-43EF-B7C1-37F4A35FBCBE}" presName="horzSpace2" presStyleCnt="0"/>
      <dgm:spPr/>
    </dgm:pt>
    <dgm:pt modelId="{24734922-B8B3-4A9F-92AD-2F38EA8A048C}" type="pres">
      <dgm:prSet presAssocID="{4D3BD37A-5C38-43EF-B7C1-37F4A35FBCBE}" presName="tx2" presStyleLbl="revTx" presStyleIdx="3" presStyleCnt="4" custScaleX="103976" custScaleY="70502" custLinFactNeighborX="267" custLinFactNeighborY="-39915"/>
      <dgm:spPr/>
      <dgm:t>
        <a:bodyPr/>
        <a:lstStyle/>
        <a:p>
          <a:endParaRPr lang="hu-HU"/>
        </a:p>
      </dgm:t>
    </dgm:pt>
    <dgm:pt modelId="{A9835335-C6BE-4535-AA2B-6D06494D36BF}" type="pres">
      <dgm:prSet presAssocID="{4D3BD37A-5C38-43EF-B7C1-37F4A35FBCBE}" presName="vert2" presStyleCnt="0"/>
      <dgm:spPr/>
    </dgm:pt>
    <dgm:pt modelId="{E9070BE6-1A66-4E3F-8644-5AA7BB618A5E}" type="pres">
      <dgm:prSet presAssocID="{4D3BD37A-5C38-43EF-B7C1-37F4A35FBCBE}" presName="thinLine2b" presStyleLbl="callout" presStyleIdx="2" presStyleCnt="3"/>
      <dgm:spPr/>
    </dgm:pt>
    <dgm:pt modelId="{EC6681D5-96B9-4559-9D3D-BBBE79C414BB}" type="pres">
      <dgm:prSet presAssocID="{4D3BD37A-5C38-43EF-B7C1-37F4A35FBCBE}" presName="vertSpace2b" presStyleCnt="0"/>
      <dgm:spPr/>
    </dgm:pt>
  </dgm:ptLst>
  <dgm:cxnLst>
    <dgm:cxn modelId="{C727F2F3-CFF3-45B6-9A30-40D5220EBC49}" srcId="{02790EBC-CA38-4EC0-BBFE-B15BA039AADD}" destId="{DA5ACEB4-2A2A-4575-B640-02AD6777169B}" srcOrd="1" destOrd="0" parTransId="{E7083D34-6C92-4D90-BDB2-D2ADC48E5B03}" sibTransId="{E4AEAE5D-5C3F-4B8B-BAE4-6CED8C238440}"/>
    <dgm:cxn modelId="{1EEA7941-9221-43D2-BD53-6B110B9F77E2}" type="presOf" srcId="{DA5ACEB4-2A2A-4575-B640-02AD6777169B}" destId="{C7FA2E84-C838-4778-9752-689900F87921}" srcOrd="0" destOrd="0" presId="urn:microsoft.com/office/officeart/2008/layout/LinedList"/>
    <dgm:cxn modelId="{20107909-504A-415F-9954-F187B378C932}" srcId="{ABFF3844-4E12-40C0-96CF-78EC1B508337}" destId="{02790EBC-CA38-4EC0-BBFE-B15BA039AADD}" srcOrd="0" destOrd="0" parTransId="{BCD556C9-4D0E-46F9-AF27-C3FF39D604BE}" sibTransId="{49C91CB6-EFC0-45AD-940E-5B4946B28CED}"/>
    <dgm:cxn modelId="{6DA81118-C423-4B4D-B052-1F4F74A0A8B3}" type="presOf" srcId="{02790EBC-CA38-4EC0-BBFE-B15BA039AADD}" destId="{483A31E1-F6D9-4AB8-9E68-7969A6003E86}" srcOrd="0" destOrd="0" presId="urn:microsoft.com/office/officeart/2008/layout/LinedList"/>
    <dgm:cxn modelId="{794FF956-E0AF-4B05-986F-743DA7455625}" srcId="{02790EBC-CA38-4EC0-BBFE-B15BA039AADD}" destId="{4D3BD37A-5C38-43EF-B7C1-37F4A35FBCBE}" srcOrd="2" destOrd="0" parTransId="{4A03F5D5-6186-4954-ADF7-5861C39BFF99}" sibTransId="{0D389584-D234-4D45-9A31-1FEB2CFEEBF0}"/>
    <dgm:cxn modelId="{90C0F256-3636-4D88-9A19-A597452094EB}" type="presOf" srcId="{ABFF3844-4E12-40C0-96CF-78EC1B508337}" destId="{D4A2883A-B88C-4008-B572-1A0A8B0476B7}" srcOrd="0" destOrd="0" presId="urn:microsoft.com/office/officeart/2008/layout/LinedList"/>
    <dgm:cxn modelId="{55A52BE3-B8B2-4A3B-B4F7-0482C4381602}" srcId="{02790EBC-CA38-4EC0-BBFE-B15BA039AADD}" destId="{80A1AC31-9C11-4832-963F-719F55B4737D}" srcOrd="0" destOrd="0" parTransId="{0F997126-BBDD-4DF9-992C-E12793B11367}" sibTransId="{2D98095A-4778-407A-9397-DB71BE2D6D02}"/>
    <dgm:cxn modelId="{7AB13B7E-811A-4B03-BA0F-28A029F64C0A}" type="presOf" srcId="{80A1AC31-9C11-4832-963F-719F55B4737D}" destId="{D2DF1BE7-1B87-481A-A8EB-E87E3C464811}" srcOrd="0" destOrd="0" presId="urn:microsoft.com/office/officeart/2008/layout/LinedList"/>
    <dgm:cxn modelId="{424898F2-A571-4D02-8267-5E8767934101}" type="presOf" srcId="{4D3BD37A-5C38-43EF-B7C1-37F4A35FBCBE}" destId="{24734922-B8B3-4A9F-92AD-2F38EA8A048C}" srcOrd="0" destOrd="0" presId="urn:microsoft.com/office/officeart/2008/layout/LinedList"/>
    <dgm:cxn modelId="{79C33476-42F3-492C-B3F3-61CF4B32C933}" type="presParOf" srcId="{D4A2883A-B88C-4008-B572-1A0A8B0476B7}" destId="{943CBF6E-3890-4CC1-8751-3273A4816A14}" srcOrd="0" destOrd="0" presId="urn:microsoft.com/office/officeart/2008/layout/LinedList"/>
    <dgm:cxn modelId="{A88D4AA9-1A6C-454A-819C-4227F1F0DAE2}" type="presParOf" srcId="{D4A2883A-B88C-4008-B572-1A0A8B0476B7}" destId="{5FCA79AE-FFD0-4638-8F29-C6A528BB174D}" srcOrd="1" destOrd="0" presId="urn:microsoft.com/office/officeart/2008/layout/LinedList"/>
    <dgm:cxn modelId="{95CD8448-92A9-4F4E-94FA-32506A0F37EF}" type="presParOf" srcId="{5FCA79AE-FFD0-4638-8F29-C6A528BB174D}" destId="{483A31E1-F6D9-4AB8-9E68-7969A6003E86}" srcOrd="0" destOrd="0" presId="urn:microsoft.com/office/officeart/2008/layout/LinedList"/>
    <dgm:cxn modelId="{5A05C716-319D-4D73-B5D3-397E118449D1}" type="presParOf" srcId="{5FCA79AE-FFD0-4638-8F29-C6A528BB174D}" destId="{D8CBDE86-5438-45EB-A44F-9268E0D5AEB1}" srcOrd="1" destOrd="0" presId="urn:microsoft.com/office/officeart/2008/layout/LinedList"/>
    <dgm:cxn modelId="{336915D8-221F-403F-9152-E208C0C222D4}" type="presParOf" srcId="{D8CBDE86-5438-45EB-A44F-9268E0D5AEB1}" destId="{FE14D62B-3516-4AA9-9E92-B3C025823AFC}" srcOrd="0" destOrd="0" presId="urn:microsoft.com/office/officeart/2008/layout/LinedList"/>
    <dgm:cxn modelId="{2E4F1B6B-C7C0-4B9B-B217-B5A9680A2337}" type="presParOf" srcId="{D8CBDE86-5438-45EB-A44F-9268E0D5AEB1}" destId="{2DB323D5-3BE3-4AB6-9643-2F184FC22B55}" srcOrd="1" destOrd="0" presId="urn:microsoft.com/office/officeart/2008/layout/LinedList"/>
    <dgm:cxn modelId="{E7FEC414-0057-451D-8FB4-6310ACA4E92B}" type="presParOf" srcId="{2DB323D5-3BE3-4AB6-9643-2F184FC22B55}" destId="{547F153D-7FEB-4717-82FA-3B5A59791A4B}" srcOrd="0" destOrd="0" presId="urn:microsoft.com/office/officeart/2008/layout/LinedList"/>
    <dgm:cxn modelId="{7C485938-8F1A-4AB9-8FAF-121B516F86E3}" type="presParOf" srcId="{2DB323D5-3BE3-4AB6-9643-2F184FC22B55}" destId="{D2DF1BE7-1B87-481A-A8EB-E87E3C464811}" srcOrd="1" destOrd="0" presId="urn:microsoft.com/office/officeart/2008/layout/LinedList"/>
    <dgm:cxn modelId="{555A7FEB-4F23-456C-AEF1-D48A9B85EC4F}" type="presParOf" srcId="{2DB323D5-3BE3-4AB6-9643-2F184FC22B55}" destId="{DD0DACC1-AA54-48F4-B1CE-0531A698D20C}" srcOrd="2" destOrd="0" presId="urn:microsoft.com/office/officeart/2008/layout/LinedList"/>
    <dgm:cxn modelId="{4503395C-2A3B-4730-B1EC-68631E1415B9}" type="presParOf" srcId="{D8CBDE86-5438-45EB-A44F-9268E0D5AEB1}" destId="{CA5DAA93-67A7-4860-9240-DE0B1C00454B}" srcOrd="2" destOrd="0" presId="urn:microsoft.com/office/officeart/2008/layout/LinedList"/>
    <dgm:cxn modelId="{9FA6FF94-BCA5-435F-8A7C-75362CA3C6CC}" type="presParOf" srcId="{D8CBDE86-5438-45EB-A44F-9268E0D5AEB1}" destId="{A7C9B05A-E867-4421-9EC4-F767F7BD4E24}" srcOrd="3" destOrd="0" presId="urn:microsoft.com/office/officeart/2008/layout/LinedList"/>
    <dgm:cxn modelId="{45D8B15E-92E2-4422-92AD-0C96BE4C254D}" type="presParOf" srcId="{D8CBDE86-5438-45EB-A44F-9268E0D5AEB1}" destId="{65EF1576-A12E-4005-A118-36B7A6352DA1}" srcOrd="4" destOrd="0" presId="urn:microsoft.com/office/officeart/2008/layout/LinedList"/>
    <dgm:cxn modelId="{1BD1F032-7765-4984-90FA-4A75092A1249}" type="presParOf" srcId="{65EF1576-A12E-4005-A118-36B7A6352DA1}" destId="{BA2C1277-42FC-4C1C-969E-68D2169CBC34}" srcOrd="0" destOrd="0" presId="urn:microsoft.com/office/officeart/2008/layout/LinedList"/>
    <dgm:cxn modelId="{2CFECFFA-4913-4ADC-82F0-F9BC5F0A39A1}" type="presParOf" srcId="{65EF1576-A12E-4005-A118-36B7A6352DA1}" destId="{C7FA2E84-C838-4778-9752-689900F87921}" srcOrd="1" destOrd="0" presId="urn:microsoft.com/office/officeart/2008/layout/LinedList"/>
    <dgm:cxn modelId="{63E5DA61-7CC4-4458-8934-CEFD478D99F6}" type="presParOf" srcId="{65EF1576-A12E-4005-A118-36B7A6352DA1}" destId="{DB0BEFB7-66C8-4758-B680-CC1D380FBA18}" srcOrd="2" destOrd="0" presId="urn:microsoft.com/office/officeart/2008/layout/LinedList"/>
    <dgm:cxn modelId="{DABDFEEC-AF07-4BC4-A9C5-A2C2A353812A}" type="presParOf" srcId="{D8CBDE86-5438-45EB-A44F-9268E0D5AEB1}" destId="{692C4889-9001-48AF-8959-EFAD71A1256B}" srcOrd="5" destOrd="0" presId="urn:microsoft.com/office/officeart/2008/layout/LinedList"/>
    <dgm:cxn modelId="{ADA94F1F-EB0E-4CF4-8267-F106E89774DD}" type="presParOf" srcId="{D8CBDE86-5438-45EB-A44F-9268E0D5AEB1}" destId="{8F73C70F-895D-4428-A47F-C8DE66CB41BA}" srcOrd="6" destOrd="0" presId="urn:microsoft.com/office/officeart/2008/layout/LinedList"/>
    <dgm:cxn modelId="{78CB0DA3-2B17-47E6-B218-A7FD074437F4}" type="presParOf" srcId="{D8CBDE86-5438-45EB-A44F-9268E0D5AEB1}" destId="{F436D633-29FA-426B-9828-8CBED4C14F36}" srcOrd="7" destOrd="0" presId="urn:microsoft.com/office/officeart/2008/layout/LinedList"/>
    <dgm:cxn modelId="{53CE9FBF-85E1-4589-B0CB-CB814824BE42}" type="presParOf" srcId="{F436D633-29FA-426B-9828-8CBED4C14F36}" destId="{55869490-D8E7-4C37-8D5E-E3764652CEEC}" srcOrd="0" destOrd="0" presId="urn:microsoft.com/office/officeart/2008/layout/LinedList"/>
    <dgm:cxn modelId="{19777F29-B035-4B67-A7A4-54F3AC507BED}" type="presParOf" srcId="{F436D633-29FA-426B-9828-8CBED4C14F36}" destId="{24734922-B8B3-4A9F-92AD-2F38EA8A048C}" srcOrd="1" destOrd="0" presId="urn:microsoft.com/office/officeart/2008/layout/LinedList"/>
    <dgm:cxn modelId="{04DC7E6C-5B1B-45A9-BE94-3EE817E1E28E}" type="presParOf" srcId="{F436D633-29FA-426B-9828-8CBED4C14F36}" destId="{A9835335-C6BE-4535-AA2B-6D06494D36BF}" srcOrd="2" destOrd="0" presId="urn:microsoft.com/office/officeart/2008/layout/LinedList"/>
    <dgm:cxn modelId="{CEA211B5-CC2C-4560-A2BA-18FBD16BBE05}" type="presParOf" srcId="{D8CBDE86-5438-45EB-A44F-9268E0D5AEB1}" destId="{E9070BE6-1A66-4E3F-8644-5AA7BB618A5E}" srcOrd="8" destOrd="0" presId="urn:microsoft.com/office/officeart/2008/layout/LinedList"/>
    <dgm:cxn modelId="{52341708-BD02-47F1-B1D7-3428BBDB9030}" type="presParOf" srcId="{D8CBDE86-5438-45EB-A44F-9268E0D5AEB1}" destId="{EC6681D5-96B9-4559-9D3D-BBBE79C414BB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B7EAAB9D-32F6-4348-9412-49EE7AF1693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A94DE6AD-867F-4B53-A2B4-D14C939FC32D}">
      <dgm:prSet phldrT="[Szöveg]" custT="1"/>
      <dgm:spPr/>
      <dgm:t>
        <a:bodyPr/>
        <a:lstStyle/>
        <a:p>
          <a:pPr>
            <a:buNone/>
          </a:pPr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Központi hivataloktól átkerülnek feladatok</a:t>
          </a: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endParaRPr lang="hu-HU" sz="13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buNone/>
          </a:pPr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Elsősorban érintett központi hivatalok:</a:t>
          </a:r>
          <a:endParaRPr lang="hu-H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954CCF-8C78-40DA-85D8-F02C0C1C64B9}" type="parTrans" cxnId="{910F7F40-695F-487C-9345-EBCAFF8C952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271D72-4D28-4ED9-A7E6-8455BFB0833A}" type="sibTrans" cxnId="{910F7F40-695F-487C-9345-EBCAFF8C952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700A6E-BAF5-4456-B82B-90E024AB7CA0}">
      <dgm:prSet phldrT="[Szöveg]" custT="1"/>
      <dgm:spPr/>
      <dgm:t>
        <a:bodyPr/>
        <a:lstStyle/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Fővárosi és megyei kormányhivatalokhoz (megyei illetékességgel)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Kijelölt kormányhivatalokhoz (országos illetékességgel)</a:t>
          </a:r>
          <a:endParaRPr lang="hu-H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FEB22E-046E-4F33-A491-46EF8447402D}" type="parTrans" cxnId="{F3CD8875-FAEB-451D-98E3-F17A346C4348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52AA15-E3B6-4D65-B82A-677A4181D8D0}" type="sibTrans" cxnId="{F3CD8875-FAEB-451D-98E3-F17A346C4348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147BDDE-7CB9-4DCE-862E-481D8ED93F61}">
      <dgm:prSet phldrT="[Szöveg]" custT="1"/>
      <dgm:spPr/>
      <dgm:t>
        <a:bodyPr/>
        <a:lstStyle/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Igazságügyi Hivatal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KEK KH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BÁH állampolgársági feladatai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Országos Nyugdíjbiztosítási Főigazgatóság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Nemzeti Közlekedési Hatóság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Nemzeti Fogyasztóvédelmi Hatóság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Nemzeti Rehabilitációs és Szociális Hivatal</a:t>
          </a:r>
        </a:p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Országos Környezetvédelmi és Természetvédelmi </a:t>
          </a:r>
          <a:r>
            <a:rPr lang="hu-HU" sz="1300" b="1" dirty="0" smtClean="0">
              <a:latin typeface="Arial" panose="020B0604020202020204" pitchFamily="34" charset="0"/>
              <a:cs typeface="Arial" panose="020B0604020202020204" pitchFamily="34" charset="0"/>
            </a:rPr>
            <a:t>Főigazgatóság</a:t>
          </a:r>
        </a:p>
        <a:p>
          <a:r>
            <a:rPr lang="hu-HU" sz="1300" b="1" dirty="0" smtClean="0">
              <a:latin typeface="Arial" panose="020B0604020202020204" pitchFamily="34" charset="0"/>
              <a:cs typeface="Arial" panose="020B0604020202020204" pitchFamily="34" charset="0"/>
            </a:rPr>
            <a:t>Országos </a:t>
          </a:r>
          <a:r>
            <a:rPr lang="hu-HU" sz="1300" b="1" dirty="0" err="1" smtClean="0">
              <a:latin typeface="Arial" panose="020B0604020202020204" pitchFamily="34" charset="0"/>
              <a:cs typeface="Arial" panose="020B0604020202020204" pitchFamily="34" charset="0"/>
            </a:rPr>
            <a:t>Tisztifőorvosi</a:t>
          </a:r>
          <a:r>
            <a:rPr lang="hu-HU" sz="1300" b="1" dirty="0" smtClean="0">
              <a:latin typeface="Arial" panose="020B0604020202020204" pitchFamily="34" charset="0"/>
              <a:cs typeface="Arial" panose="020B0604020202020204" pitchFamily="34" charset="0"/>
            </a:rPr>
            <a:t> Hivatal</a:t>
          </a:r>
        </a:p>
        <a:p>
          <a:r>
            <a:rPr lang="hu-HU" sz="1300" b="1" dirty="0" smtClean="0">
              <a:latin typeface="Arial" panose="020B0604020202020204" pitchFamily="34" charset="0"/>
              <a:cs typeface="Arial" panose="020B0604020202020204" pitchFamily="34" charset="0"/>
            </a:rPr>
            <a:t>Országos Egészségbiztosítási Pénztár</a:t>
          </a:r>
        </a:p>
        <a:p>
          <a:r>
            <a:rPr lang="hu-HU" sz="1300" b="1" dirty="0" smtClean="0">
              <a:latin typeface="Arial" panose="020B0604020202020204" pitchFamily="34" charset="0"/>
              <a:cs typeface="Arial" panose="020B0604020202020204" pitchFamily="34" charset="0"/>
            </a:rPr>
            <a:t>Nemzeti Élelmiszerlánc-biztonsági Hivatal</a:t>
          </a:r>
          <a:endParaRPr lang="hu-H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349D736-C0E8-4328-B130-77C927BCB604}" type="parTrans" cxnId="{46B7C75C-C100-4C09-A9B7-CB3BB520B964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132E9D3-9563-4107-9440-93209A92EB72}" type="sibTrans" cxnId="{46B7C75C-C100-4C09-A9B7-CB3BB520B964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65FEC0-CEAC-4FF4-B7FB-C945E6EE7800}" type="pres">
      <dgm:prSet presAssocID="{B7EAAB9D-32F6-4348-9412-49EE7AF16935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4E72F754-66D9-4A35-A450-520B4B15A60B}" type="pres">
      <dgm:prSet presAssocID="{A94DE6AD-867F-4B53-A2B4-D14C939FC32D}" presName="thickLine" presStyleLbl="alignNode1" presStyleIdx="0" presStyleCnt="1"/>
      <dgm:spPr/>
    </dgm:pt>
    <dgm:pt modelId="{A4672320-8E96-4201-ABDC-8B60CB6750CE}" type="pres">
      <dgm:prSet presAssocID="{A94DE6AD-867F-4B53-A2B4-D14C939FC32D}" presName="horz1" presStyleCnt="0"/>
      <dgm:spPr/>
    </dgm:pt>
    <dgm:pt modelId="{621F17D6-0C66-4CA3-827E-EF9312169481}" type="pres">
      <dgm:prSet presAssocID="{A94DE6AD-867F-4B53-A2B4-D14C939FC32D}" presName="tx1" presStyleLbl="revTx" presStyleIdx="0" presStyleCnt="3" custScaleX="175229"/>
      <dgm:spPr/>
      <dgm:t>
        <a:bodyPr/>
        <a:lstStyle/>
        <a:p>
          <a:endParaRPr lang="hu-HU"/>
        </a:p>
      </dgm:t>
    </dgm:pt>
    <dgm:pt modelId="{215C952F-0DCD-4B74-AC53-47BE5B13FAD7}" type="pres">
      <dgm:prSet presAssocID="{A94DE6AD-867F-4B53-A2B4-D14C939FC32D}" presName="vert1" presStyleCnt="0"/>
      <dgm:spPr/>
    </dgm:pt>
    <dgm:pt modelId="{E4794655-0FCD-481F-99DE-000BB54891B0}" type="pres">
      <dgm:prSet presAssocID="{4C700A6E-BAF5-4456-B82B-90E024AB7CA0}" presName="vertSpace2a" presStyleCnt="0"/>
      <dgm:spPr/>
    </dgm:pt>
    <dgm:pt modelId="{C4659C5B-7930-46A1-8178-311149377E01}" type="pres">
      <dgm:prSet presAssocID="{4C700A6E-BAF5-4456-B82B-90E024AB7CA0}" presName="horz2" presStyleCnt="0"/>
      <dgm:spPr/>
    </dgm:pt>
    <dgm:pt modelId="{E8E7E701-0F3B-436C-9883-3E32CE7A5741}" type="pres">
      <dgm:prSet presAssocID="{4C700A6E-BAF5-4456-B82B-90E024AB7CA0}" presName="horzSpace2" presStyleCnt="0"/>
      <dgm:spPr/>
    </dgm:pt>
    <dgm:pt modelId="{EE8B2519-B70C-4380-A8AA-333B5ED07AF7}" type="pres">
      <dgm:prSet presAssocID="{4C700A6E-BAF5-4456-B82B-90E024AB7CA0}" presName="tx2" presStyleLbl="revTx" presStyleIdx="1" presStyleCnt="3"/>
      <dgm:spPr/>
      <dgm:t>
        <a:bodyPr/>
        <a:lstStyle/>
        <a:p>
          <a:endParaRPr lang="hu-HU"/>
        </a:p>
      </dgm:t>
    </dgm:pt>
    <dgm:pt modelId="{23865052-BFC2-4BAF-BD53-4ECE97F05C4D}" type="pres">
      <dgm:prSet presAssocID="{4C700A6E-BAF5-4456-B82B-90E024AB7CA0}" presName="vert2" presStyleCnt="0"/>
      <dgm:spPr/>
    </dgm:pt>
    <dgm:pt modelId="{C58733E8-30BB-4674-BBA2-D5D3C5F3829A}" type="pres">
      <dgm:prSet presAssocID="{4C700A6E-BAF5-4456-B82B-90E024AB7CA0}" presName="thinLine2b" presStyleLbl="callout" presStyleIdx="0" presStyleCnt="2" custLinFactY="-358978" custLinFactNeighborX="-1585" custLinFactNeighborY="-400000"/>
      <dgm:spPr/>
    </dgm:pt>
    <dgm:pt modelId="{A4699C71-16A7-40C0-B8A8-F0EA69C08E45}" type="pres">
      <dgm:prSet presAssocID="{4C700A6E-BAF5-4456-B82B-90E024AB7CA0}" presName="vertSpace2b" presStyleCnt="0"/>
      <dgm:spPr/>
    </dgm:pt>
    <dgm:pt modelId="{D921BA3E-3C33-4640-8BF8-10BD5C8B0218}" type="pres">
      <dgm:prSet presAssocID="{F147BDDE-7CB9-4DCE-862E-481D8ED93F61}" presName="horz2" presStyleCnt="0"/>
      <dgm:spPr/>
    </dgm:pt>
    <dgm:pt modelId="{B56E99C6-D70F-4213-818A-CEE87FDA456A}" type="pres">
      <dgm:prSet presAssocID="{F147BDDE-7CB9-4DCE-862E-481D8ED93F61}" presName="horzSpace2" presStyleCnt="0"/>
      <dgm:spPr/>
    </dgm:pt>
    <dgm:pt modelId="{AC56EE67-97FF-42F3-A11B-D005C5B35F07}" type="pres">
      <dgm:prSet presAssocID="{F147BDDE-7CB9-4DCE-862E-481D8ED93F61}" presName="tx2" presStyleLbl="revTx" presStyleIdx="2" presStyleCnt="3" custScaleY="184969" custLinFactNeighborX="508" custLinFactNeighborY="-28248"/>
      <dgm:spPr/>
      <dgm:t>
        <a:bodyPr/>
        <a:lstStyle/>
        <a:p>
          <a:endParaRPr lang="hu-HU"/>
        </a:p>
      </dgm:t>
    </dgm:pt>
    <dgm:pt modelId="{2D8391C0-50F7-43F3-B429-329E194898E4}" type="pres">
      <dgm:prSet presAssocID="{F147BDDE-7CB9-4DCE-862E-481D8ED93F61}" presName="vert2" presStyleCnt="0"/>
      <dgm:spPr/>
    </dgm:pt>
    <dgm:pt modelId="{685C0C4F-C8E0-4010-A771-3E65613E5B2F}" type="pres">
      <dgm:prSet presAssocID="{F147BDDE-7CB9-4DCE-862E-481D8ED93F61}" presName="thinLine2b" presStyleLbl="callout" presStyleIdx="1" presStyleCnt="2"/>
      <dgm:spPr/>
    </dgm:pt>
    <dgm:pt modelId="{6AFFC564-EB55-4C25-97D6-DC2863EF2927}" type="pres">
      <dgm:prSet presAssocID="{F147BDDE-7CB9-4DCE-862E-481D8ED93F61}" presName="vertSpace2b" presStyleCnt="0"/>
      <dgm:spPr/>
    </dgm:pt>
  </dgm:ptLst>
  <dgm:cxnLst>
    <dgm:cxn modelId="{910F7F40-695F-487C-9345-EBCAFF8C9527}" srcId="{B7EAAB9D-32F6-4348-9412-49EE7AF16935}" destId="{A94DE6AD-867F-4B53-A2B4-D14C939FC32D}" srcOrd="0" destOrd="0" parTransId="{8D954CCF-8C78-40DA-85D8-F02C0C1C64B9}" sibTransId="{CA271D72-4D28-4ED9-A7E6-8455BFB0833A}"/>
    <dgm:cxn modelId="{FE9A76F1-D6A1-4B23-949F-7101DA79DE33}" type="presOf" srcId="{B7EAAB9D-32F6-4348-9412-49EE7AF16935}" destId="{3A65FEC0-CEAC-4FF4-B7FB-C945E6EE7800}" srcOrd="0" destOrd="0" presId="urn:microsoft.com/office/officeart/2008/layout/LinedList"/>
    <dgm:cxn modelId="{F3CD8875-FAEB-451D-98E3-F17A346C4348}" srcId="{A94DE6AD-867F-4B53-A2B4-D14C939FC32D}" destId="{4C700A6E-BAF5-4456-B82B-90E024AB7CA0}" srcOrd="0" destOrd="0" parTransId="{9FFEB22E-046E-4F33-A491-46EF8447402D}" sibTransId="{1E52AA15-E3B6-4D65-B82A-677A4181D8D0}"/>
    <dgm:cxn modelId="{B02AA3AA-4DC3-436E-8237-8CDAD0BD2EDC}" type="presOf" srcId="{4C700A6E-BAF5-4456-B82B-90E024AB7CA0}" destId="{EE8B2519-B70C-4380-A8AA-333B5ED07AF7}" srcOrd="0" destOrd="0" presId="urn:microsoft.com/office/officeart/2008/layout/LinedList"/>
    <dgm:cxn modelId="{4B0BB020-D647-4498-8C7D-F5C2C29517BC}" type="presOf" srcId="{F147BDDE-7CB9-4DCE-862E-481D8ED93F61}" destId="{AC56EE67-97FF-42F3-A11B-D005C5B35F07}" srcOrd="0" destOrd="0" presId="urn:microsoft.com/office/officeart/2008/layout/LinedList"/>
    <dgm:cxn modelId="{46B7C75C-C100-4C09-A9B7-CB3BB520B964}" srcId="{A94DE6AD-867F-4B53-A2B4-D14C939FC32D}" destId="{F147BDDE-7CB9-4DCE-862E-481D8ED93F61}" srcOrd="1" destOrd="0" parTransId="{6349D736-C0E8-4328-B130-77C927BCB604}" sibTransId="{3132E9D3-9563-4107-9440-93209A92EB72}"/>
    <dgm:cxn modelId="{580EAA28-3ACA-4E04-94FE-A0F53379C01E}" type="presOf" srcId="{A94DE6AD-867F-4B53-A2B4-D14C939FC32D}" destId="{621F17D6-0C66-4CA3-827E-EF9312169481}" srcOrd="0" destOrd="0" presId="urn:microsoft.com/office/officeart/2008/layout/LinedList"/>
    <dgm:cxn modelId="{E734401A-C868-4C72-BA9B-13B5802FE8DC}" type="presParOf" srcId="{3A65FEC0-CEAC-4FF4-B7FB-C945E6EE7800}" destId="{4E72F754-66D9-4A35-A450-520B4B15A60B}" srcOrd="0" destOrd="0" presId="urn:microsoft.com/office/officeart/2008/layout/LinedList"/>
    <dgm:cxn modelId="{C4F6F5BF-7924-417E-8E11-013B0EBFF718}" type="presParOf" srcId="{3A65FEC0-CEAC-4FF4-B7FB-C945E6EE7800}" destId="{A4672320-8E96-4201-ABDC-8B60CB6750CE}" srcOrd="1" destOrd="0" presId="urn:microsoft.com/office/officeart/2008/layout/LinedList"/>
    <dgm:cxn modelId="{B23E0817-3311-40F4-9DB0-B14062754652}" type="presParOf" srcId="{A4672320-8E96-4201-ABDC-8B60CB6750CE}" destId="{621F17D6-0C66-4CA3-827E-EF9312169481}" srcOrd="0" destOrd="0" presId="urn:microsoft.com/office/officeart/2008/layout/LinedList"/>
    <dgm:cxn modelId="{11DE1A1C-CF3F-44B5-8E5B-CF962860E3F5}" type="presParOf" srcId="{A4672320-8E96-4201-ABDC-8B60CB6750CE}" destId="{215C952F-0DCD-4B74-AC53-47BE5B13FAD7}" srcOrd="1" destOrd="0" presId="urn:microsoft.com/office/officeart/2008/layout/LinedList"/>
    <dgm:cxn modelId="{E9BB671F-3D3C-400D-A7D1-293A39627B86}" type="presParOf" srcId="{215C952F-0DCD-4B74-AC53-47BE5B13FAD7}" destId="{E4794655-0FCD-481F-99DE-000BB54891B0}" srcOrd="0" destOrd="0" presId="urn:microsoft.com/office/officeart/2008/layout/LinedList"/>
    <dgm:cxn modelId="{67F65E3B-3125-4836-8CCE-1FF50579C408}" type="presParOf" srcId="{215C952F-0DCD-4B74-AC53-47BE5B13FAD7}" destId="{C4659C5B-7930-46A1-8178-311149377E01}" srcOrd="1" destOrd="0" presId="urn:microsoft.com/office/officeart/2008/layout/LinedList"/>
    <dgm:cxn modelId="{5C567C75-3F39-47B2-A843-E2E814DFE8CB}" type="presParOf" srcId="{C4659C5B-7930-46A1-8178-311149377E01}" destId="{E8E7E701-0F3B-436C-9883-3E32CE7A5741}" srcOrd="0" destOrd="0" presId="urn:microsoft.com/office/officeart/2008/layout/LinedList"/>
    <dgm:cxn modelId="{71890123-DB9D-4C1A-B5BC-C49C8B4382E7}" type="presParOf" srcId="{C4659C5B-7930-46A1-8178-311149377E01}" destId="{EE8B2519-B70C-4380-A8AA-333B5ED07AF7}" srcOrd="1" destOrd="0" presId="urn:microsoft.com/office/officeart/2008/layout/LinedList"/>
    <dgm:cxn modelId="{D5F44290-2651-464B-9A1D-2B64DE185D00}" type="presParOf" srcId="{C4659C5B-7930-46A1-8178-311149377E01}" destId="{23865052-BFC2-4BAF-BD53-4ECE97F05C4D}" srcOrd="2" destOrd="0" presId="urn:microsoft.com/office/officeart/2008/layout/LinedList"/>
    <dgm:cxn modelId="{21ECBB53-E50D-470C-B175-E7D7469C8D59}" type="presParOf" srcId="{215C952F-0DCD-4B74-AC53-47BE5B13FAD7}" destId="{C58733E8-30BB-4674-BBA2-D5D3C5F3829A}" srcOrd="2" destOrd="0" presId="urn:microsoft.com/office/officeart/2008/layout/LinedList"/>
    <dgm:cxn modelId="{C83BF928-CE8F-41EC-BAA5-446D162E378C}" type="presParOf" srcId="{215C952F-0DCD-4B74-AC53-47BE5B13FAD7}" destId="{A4699C71-16A7-40C0-B8A8-F0EA69C08E45}" srcOrd="3" destOrd="0" presId="urn:microsoft.com/office/officeart/2008/layout/LinedList"/>
    <dgm:cxn modelId="{29F39F61-34D6-4F1C-8092-B9C95EC5A752}" type="presParOf" srcId="{215C952F-0DCD-4B74-AC53-47BE5B13FAD7}" destId="{D921BA3E-3C33-4640-8BF8-10BD5C8B0218}" srcOrd="4" destOrd="0" presId="urn:microsoft.com/office/officeart/2008/layout/LinedList"/>
    <dgm:cxn modelId="{CD206124-B3AA-4B5D-9DC1-75B18FB65D9D}" type="presParOf" srcId="{D921BA3E-3C33-4640-8BF8-10BD5C8B0218}" destId="{B56E99C6-D70F-4213-818A-CEE87FDA456A}" srcOrd="0" destOrd="0" presId="urn:microsoft.com/office/officeart/2008/layout/LinedList"/>
    <dgm:cxn modelId="{1D9C0A1B-D8D4-496C-BE9E-C1631794D34E}" type="presParOf" srcId="{D921BA3E-3C33-4640-8BF8-10BD5C8B0218}" destId="{AC56EE67-97FF-42F3-A11B-D005C5B35F07}" srcOrd="1" destOrd="0" presId="urn:microsoft.com/office/officeart/2008/layout/LinedList"/>
    <dgm:cxn modelId="{720E6760-B54E-4C0B-A4BD-9AADA08001C6}" type="presParOf" srcId="{D921BA3E-3C33-4640-8BF8-10BD5C8B0218}" destId="{2D8391C0-50F7-43F3-B429-329E194898E4}" srcOrd="2" destOrd="0" presId="urn:microsoft.com/office/officeart/2008/layout/LinedList"/>
    <dgm:cxn modelId="{72A78266-928D-4EB4-B7F9-972E029479B2}" type="presParOf" srcId="{215C952F-0DCD-4B74-AC53-47BE5B13FAD7}" destId="{685C0C4F-C8E0-4010-A771-3E65613E5B2F}" srcOrd="5" destOrd="0" presId="urn:microsoft.com/office/officeart/2008/layout/LinedList"/>
    <dgm:cxn modelId="{E68D2BC9-1B88-42BC-96B7-E878C6DDC18B}" type="presParOf" srcId="{215C952F-0DCD-4B74-AC53-47BE5B13FAD7}" destId="{6AFFC564-EB55-4C25-97D6-DC2863EF2927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33327308-F438-4A84-A070-CCE779F87DCF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DD7BE3B6-1F27-476A-BA11-95F93A604878}" type="pres">
      <dgm:prSet presAssocID="{33327308-F438-4A84-A070-CCE779F87DC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</dgm:ptLst>
  <dgm:cxnLst>
    <dgm:cxn modelId="{8714F9F0-C0FC-41D6-8B96-88DCFDEC9DE7}" type="presOf" srcId="{33327308-F438-4A84-A070-CCE779F87DCF}" destId="{DD7BE3B6-1F27-476A-BA11-95F93A604878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D27659E7-1003-4835-A31D-75CBCD18247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25E97EE-6442-48E7-8772-2A0330930F2E}">
      <dgm:prSet phldrT="[Szöveg]" custT="1"/>
      <dgm:spPr/>
      <dgm:t>
        <a:bodyPr/>
        <a:lstStyle/>
        <a:p>
          <a:pPr>
            <a:buFontTx/>
          </a:pP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Valamennyi járási (fővárosi kerületi) hivatalban intézhető ügycsoportok: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- Családtámogatási ügyek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Igazságügyi igazgatási (jogi segítségnyújtási, áldozatvédelmi) ügyek</a:t>
          </a:r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BADDC8-8000-4997-BE46-77425D80CCFD}" type="parTrans" cxnId="{418D2FC3-6939-4ADD-BB6D-89108CFF29A7}">
      <dgm:prSet/>
      <dgm:spPr/>
      <dgm:t>
        <a:bodyPr/>
        <a:lstStyle/>
        <a:p>
          <a:endParaRPr lang="hu-HU"/>
        </a:p>
      </dgm:t>
    </dgm:pt>
    <dgm:pt modelId="{817BD29D-AA6E-432B-8DBA-9F18F8B4D270}" type="sibTrans" cxnId="{418D2FC3-6939-4ADD-BB6D-89108CFF29A7}">
      <dgm:prSet/>
      <dgm:spPr/>
      <dgm:t>
        <a:bodyPr/>
        <a:lstStyle/>
        <a:p>
          <a:endParaRPr lang="hu-HU"/>
        </a:p>
      </dgm:t>
    </dgm:pt>
    <dgm:pt modelId="{6E20913C-BE7D-4390-B46F-103351917769}">
      <dgm:prSet phldrT="[Szöveg]" custT="1"/>
      <dgm:spPr/>
      <dgm:t>
        <a:bodyPr/>
        <a:lstStyle/>
        <a:p>
          <a:pPr>
            <a:buFontTx/>
          </a:pP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A jelenleg is több járásra intézett ügycsoportok </a:t>
          </a: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– a megyei kormányhivataltól átkerülő ügyekkel kiegészítve (pl. foglalkoztatáspolitika, népegészségügy, állat-egészségügy)</a:t>
          </a:r>
          <a:endParaRPr lang="hu-HU" sz="1400" dirty="0"/>
        </a:p>
      </dgm:t>
    </dgm:pt>
    <dgm:pt modelId="{EAB6AC04-BD87-423A-A9E3-98F7F92B8D7C}" type="parTrans" cxnId="{BC07C629-53F6-42C3-8609-C773AAC8EC5E}">
      <dgm:prSet/>
      <dgm:spPr/>
      <dgm:t>
        <a:bodyPr/>
        <a:lstStyle/>
        <a:p>
          <a:endParaRPr lang="hu-HU"/>
        </a:p>
      </dgm:t>
    </dgm:pt>
    <dgm:pt modelId="{5DA8FE0F-753B-4A90-B2B7-258D54026700}" type="sibTrans" cxnId="{BC07C629-53F6-42C3-8609-C773AAC8EC5E}">
      <dgm:prSet/>
      <dgm:spPr/>
      <dgm:t>
        <a:bodyPr/>
        <a:lstStyle/>
        <a:p>
          <a:endParaRPr lang="hu-HU"/>
        </a:p>
      </dgm:t>
    </dgm:pt>
    <dgm:pt modelId="{1911C08E-5426-4B87-8FA9-DD894980F80B}">
      <dgm:prSet phldrT="[Szöveg]" custT="1"/>
      <dgm:spPr/>
      <dgm:t>
        <a:bodyPr/>
        <a:lstStyle/>
        <a:p>
          <a:pPr>
            <a:buFontTx/>
          </a:pP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Kiemelt járási hivatalokban, 2-3 járásra intézhető ügycsoportok: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- Nyugdíjbiztosítási ügyek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- Egészségbiztosítási pénztári ügyek (informatikai fejlesztést követően</a:t>
          </a:r>
          <a:r>
            <a:rPr lang="hu-HU" sz="1000" dirty="0" smtClean="0">
              <a:latin typeface="Arial" panose="020B0604020202020204" pitchFamily="34" charset="0"/>
              <a:cs typeface="Arial" panose="020B0604020202020204" pitchFamily="34" charset="0"/>
            </a:rPr>
            <a:t>)</a:t>
          </a:r>
          <a:endParaRPr lang="hu-HU" sz="1000" dirty="0"/>
        </a:p>
      </dgm:t>
    </dgm:pt>
    <dgm:pt modelId="{5EAB8D11-4DC0-4832-A0A6-D835A5FD7172}" type="parTrans" cxnId="{35C8D535-10BB-4182-9EB6-9D03FB9B8F90}">
      <dgm:prSet/>
      <dgm:spPr/>
      <dgm:t>
        <a:bodyPr/>
        <a:lstStyle/>
        <a:p>
          <a:endParaRPr lang="hu-HU"/>
        </a:p>
      </dgm:t>
    </dgm:pt>
    <dgm:pt modelId="{88DFE2AA-6F61-4B56-B140-C581C8129C3E}" type="sibTrans" cxnId="{35C8D535-10BB-4182-9EB6-9D03FB9B8F90}">
      <dgm:prSet/>
      <dgm:spPr/>
      <dgm:t>
        <a:bodyPr/>
        <a:lstStyle/>
        <a:p>
          <a:endParaRPr lang="hu-HU"/>
        </a:p>
      </dgm:t>
    </dgm:pt>
    <dgm:pt modelId="{E91783B7-B827-4C6E-8DDD-1DBEE8112B1D}">
      <dgm:prSet phldrT="[Szöveg]" custT="1"/>
      <dgm:spPr/>
      <dgm:t>
        <a:bodyPr/>
        <a:lstStyle/>
        <a:p>
          <a:pPr>
            <a:buFontTx/>
          </a:pP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Megyeszékhely járási hivatal által intézhető ügycsoportok: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-- erdészeti, vadászati, halászati ügyek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-  Rehabilitációs hatósági feladatok</a:t>
          </a:r>
        </a:p>
        <a:p>
          <a:pPr>
            <a:buFontTx/>
          </a:pP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- Lakáscélú állami támogatásokkal összefüggő feladatok</a:t>
          </a:r>
          <a:endParaRPr lang="hu-HU" sz="1400" dirty="0"/>
        </a:p>
      </dgm:t>
    </dgm:pt>
    <dgm:pt modelId="{D82755A9-B0C8-4CF2-988F-89AFC82A79BF}" type="parTrans" cxnId="{B7C8F6B6-EEFD-4C97-ADE9-0B98DC5FEDFB}">
      <dgm:prSet/>
      <dgm:spPr/>
      <dgm:t>
        <a:bodyPr/>
        <a:lstStyle/>
        <a:p>
          <a:endParaRPr lang="hu-HU"/>
        </a:p>
      </dgm:t>
    </dgm:pt>
    <dgm:pt modelId="{AAB5582B-7A95-4960-BB25-FFCEA73A4C5E}" type="sibTrans" cxnId="{B7C8F6B6-EEFD-4C97-ADE9-0B98DC5FEDFB}">
      <dgm:prSet/>
      <dgm:spPr/>
      <dgm:t>
        <a:bodyPr/>
        <a:lstStyle/>
        <a:p>
          <a:endParaRPr lang="hu-HU"/>
        </a:p>
      </dgm:t>
    </dgm:pt>
    <dgm:pt modelId="{5E8BB967-7EDF-4564-A4C8-343B07066E86}" type="pres">
      <dgm:prSet presAssocID="{D27659E7-1003-4835-A31D-75CBCD18247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AD72461-79E0-406D-AA82-0A1498CBFD17}" type="pres">
      <dgm:prSet presAssocID="{225E97EE-6442-48E7-8772-2A0330930F2E}" presName="node" presStyleLbl="node1" presStyleIdx="0" presStyleCnt="4" custScaleX="237493" custScaleY="73936" custLinFactNeighborX="-9961" custLinFactNeighborY="2476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C10DC58-1533-470C-A7C4-633124AE9EC0}" type="pres">
      <dgm:prSet presAssocID="{817BD29D-AA6E-432B-8DBA-9F18F8B4D270}" presName="sibTrans" presStyleCnt="0"/>
      <dgm:spPr/>
    </dgm:pt>
    <dgm:pt modelId="{2F93DC80-F7B8-4B45-AEEB-0BB97F904268}" type="pres">
      <dgm:prSet presAssocID="{6E20913C-BE7D-4390-B46F-103351917769}" presName="node" presStyleLbl="node1" presStyleIdx="1" presStyleCnt="4" custScaleX="95178" custScaleY="87898" custLinFactNeighborX="-4054" custLinFactNeighborY="1465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3717668-F121-4427-8E46-7F1F8FFF4AFD}" type="pres">
      <dgm:prSet presAssocID="{5DA8FE0F-753B-4A90-B2B7-258D54026700}" presName="sibTrans" presStyleCnt="0"/>
      <dgm:spPr/>
    </dgm:pt>
    <dgm:pt modelId="{C68E3FF6-D33A-48F2-8612-9D6B55660C3B}" type="pres">
      <dgm:prSet presAssocID="{1911C08E-5426-4B87-8FA9-DD894980F80B}" presName="node" presStyleLbl="node1" presStyleIdx="2" presStyleCnt="4" custScaleX="121429" custScaleY="88462" custLinFactNeighborX="2967" custLinFactNeighborY="1494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D38AB04-1EA7-45DE-8746-02490EBC5DFE}" type="pres">
      <dgm:prSet presAssocID="{88DFE2AA-6F61-4B56-B140-C581C8129C3E}" presName="sibTrans" presStyleCnt="0"/>
      <dgm:spPr/>
    </dgm:pt>
    <dgm:pt modelId="{3A872DAF-F66B-4EC1-9042-7B81A276762A}" type="pres">
      <dgm:prSet presAssocID="{E91783B7-B827-4C6E-8DDD-1DBEE8112B1D}" presName="node" presStyleLbl="node1" presStyleIdx="3" presStyleCnt="4" custScaleX="218326" custScaleY="47813" custLinFactNeighborX="377" custLinFactNeighborY="134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35C8D535-10BB-4182-9EB6-9D03FB9B8F90}" srcId="{D27659E7-1003-4835-A31D-75CBCD18247B}" destId="{1911C08E-5426-4B87-8FA9-DD894980F80B}" srcOrd="2" destOrd="0" parTransId="{5EAB8D11-4DC0-4832-A0A6-D835A5FD7172}" sibTransId="{88DFE2AA-6F61-4B56-B140-C581C8129C3E}"/>
    <dgm:cxn modelId="{B7C8F6B6-EEFD-4C97-ADE9-0B98DC5FEDFB}" srcId="{D27659E7-1003-4835-A31D-75CBCD18247B}" destId="{E91783B7-B827-4C6E-8DDD-1DBEE8112B1D}" srcOrd="3" destOrd="0" parTransId="{D82755A9-B0C8-4CF2-988F-89AFC82A79BF}" sibTransId="{AAB5582B-7A95-4960-BB25-FFCEA73A4C5E}"/>
    <dgm:cxn modelId="{418D2FC3-6939-4ADD-BB6D-89108CFF29A7}" srcId="{D27659E7-1003-4835-A31D-75CBCD18247B}" destId="{225E97EE-6442-48E7-8772-2A0330930F2E}" srcOrd="0" destOrd="0" parTransId="{CABADDC8-8000-4997-BE46-77425D80CCFD}" sibTransId="{817BD29D-AA6E-432B-8DBA-9F18F8B4D270}"/>
    <dgm:cxn modelId="{CA84BE42-5B9F-42FF-83C6-2077EE23B379}" type="presOf" srcId="{6E20913C-BE7D-4390-B46F-103351917769}" destId="{2F93DC80-F7B8-4B45-AEEB-0BB97F904268}" srcOrd="0" destOrd="0" presId="urn:microsoft.com/office/officeart/2005/8/layout/default"/>
    <dgm:cxn modelId="{BC07C629-53F6-42C3-8609-C773AAC8EC5E}" srcId="{D27659E7-1003-4835-A31D-75CBCD18247B}" destId="{6E20913C-BE7D-4390-B46F-103351917769}" srcOrd="1" destOrd="0" parTransId="{EAB6AC04-BD87-423A-A9E3-98F7F92B8D7C}" sibTransId="{5DA8FE0F-753B-4A90-B2B7-258D54026700}"/>
    <dgm:cxn modelId="{DD702501-FA9F-4999-9A5A-BD1A16958A69}" type="presOf" srcId="{E91783B7-B827-4C6E-8DDD-1DBEE8112B1D}" destId="{3A872DAF-F66B-4EC1-9042-7B81A276762A}" srcOrd="0" destOrd="0" presId="urn:microsoft.com/office/officeart/2005/8/layout/default"/>
    <dgm:cxn modelId="{6FD0C992-06A6-4C80-9524-7659562515AA}" type="presOf" srcId="{225E97EE-6442-48E7-8772-2A0330930F2E}" destId="{CAD72461-79E0-406D-AA82-0A1498CBFD17}" srcOrd="0" destOrd="0" presId="urn:microsoft.com/office/officeart/2005/8/layout/default"/>
    <dgm:cxn modelId="{B42A196B-E381-406B-8C56-181D5F6EED1A}" type="presOf" srcId="{1911C08E-5426-4B87-8FA9-DD894980F80B}" destId="{C68E3FF6-D33A-48F2-8612-9D6B55660C3B}" srcOrd="0" destOrd="0" presId="urn:microsoft.com/office/officeart/2005/8/layout/default"/>
    <dgm:cxn modelId="{9A1F8AD6-83DE-40B9-9583-5260F3FFD959}" type="presOf" srcId="{D27659E7-1003-4835-A31D-75CBCD18247B}" destId="{5E8BB967-7EDF-4564-A4C8-343B07066E86}" srcOrd="0" destOrd="0" presId="urn:microsoft.com/office/officeart/2005/8/layout/default"/>
    <dgm:cxn modelId="{40BBA6B7-D081-4274-B4A2-D24AAD34CF35}" type="presParOf" srcId="{5E8BB967-7EDF-4564-A4C8-343B07066E86}" destId="{CAD72461-79E0-406D-AA82-0A1498CBFD17}" srcOrd="0" destOrd="0" presId="urn:microsoft.com/office/officeart/2005/8/layout/default"/>
    <dgm:cxn modelId="{29F16732-6194-4516-A675-BFAA593D6F32}" type="presParOf" srcId="{5E8BB967-7EDF-4564-A4C8-343B07066E86}" destId="{FC10DC58-1533-470C-A7C4-633124AE9EC0}" srcOrd="1" destOrd="0" presId="urn:microsoft.com/office/officeart/2005/8/layout/default"/>
    <dgm:cxn modelId="{99B6AB4F-9505-4292-BD01-FD18DCD035F2}" type="presParOf" srcId="{5E8BB967-7EDF-4564-A4C8-343B07066E86}" destId="{2F93DC80-F7B8-4B45-AEEB-0BB97F904268}" srcOrd="2" destOrd="0" presId="urn:microsoft.com/office/officeart/2005/8/layout/default"/>
    <dgm:cxn modelId="{0BD1036E-F52B-4B8A-9CF0-23A6695E47A5}" type="presParOf" srcId="{5E8BB967-7EDF-4564-A4C8-343B07066E86}" destId="{03717668-F121-4427-8E46-7F1F8FFF4AFD}" srcOrd="3" destOrd="0" presId="urn:microsoft.com/office/officeart/2005/8/layout/default"/>
    <dgm:cxn modelId="{03850CC0-4985-4E72-B6F6-F81FC3CB2C02}" type="presParOf" srcId="{5E8BB967-7EDF-4564-A4C8-343B07066E86}" destId="{C68E3FF6-D33A-48F2-8612-9D6B55660C3B}" srcOrd="4" destOrd="0" presId="urn:microsoft.com/office/officeart/2005/8/layout/default"/>
    <dgm:cxn modelId="{9ABC6A62-C173-4D85-844E-F5059CA18A7D}" type="presParOf" srcId="{5E8BB967-7EDF-4564-A4C8-343B07066E86}" destId="{6D38AB04-1EA7-45DE-8746-02490EBC5DFE}" srcOrd="5" destOrd="0" presId="urn:microsoft.com/office/officeart/2005/8/layout/default"/>
    <dgm:cxn modelId="{9D468C65-404D-4A50-9D61-4A2222661827}" type="presParOf" srcId="{5E8BB967-7EDF-4564-A4C8-343B07066E86}" destId="{3A872DAF-F66B-4EC1-9042-7B81A276762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6DE8F7-FFC4-4D44-802B-C5560652CC8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5949F6A-D94B-4639-BEC1-D814DA97AC4C}">
      <dgm:prSet phldrT="[Szöveg]" custT="1"/>
      <dgm:spPr/>
      <dgm:t>
        <a:bodyPr/>
        <a:lstStyle/>
        <a:p>
          <a:pPr algn="just">
            <a:buNone/>
          </a:pPr>
          <a:r>
            <a:rPr lang="hu-HU" sz="1200" b="1" dirty="0" smtClean="0">
              <a:latin typeface="Arial" panose="020B0604020202020204" pitchFamily="34" charset="0"/>
              <a:cs typeface="Arial" panose="020B0604020202020204" pitchFamily="34" charset="0"/>
            </a:rPr>
            <a:t>2015</a:t>
          </a: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. április 1-jét követően a fővárosi és megyei kormányhivatalok, valamint a járási (fővárosi kerületi) hivatalok egységes szervezeti formában és egységes vezetés mellett folytatják tevékenységüket.</a:t>
          </a:r>
        </a:p>
      </dgm:t>
    </dgm:pt>
    <dgm:pt modelId="{91CBCB7D-EC73-481A-B683-E3221A8A6899}" type="parTrans" cxnId="{E8A82C13-A5D0-4BDC-96F0-F76B9BF1F8DB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A1D866-76DB-4955-8101-932C2BFD65B3}" type="sibTrans" cxnId="{E8A82C13-A5D0-4BDC-96F0-F76B9BF1F8DB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E60218-925C-49F3-844B-E711BB075BB4}">
      <dgm:prSet phldrT="[Szöveg]" custT="1"/>
      <dgm:spPr/>
      <dgm:t>
        <a:bodyPr/>
        <a:lstStyle/>
        <a:p>
          <a:pPr algn="just"/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A </a:t>
          </a: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bányakapitányságok, valamint a környezetvédelmi és természetvédelmi felügyelőségek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 a székhelyeik szerinti megyei kormányhivatalokba integrálódtak</a:t>
          </a:r>
        </a:p>
      </dgm:t>
    </dgm:pt>
    <dgm:pt modelId="{CE78D911-00C1-4C21-9CCF-D77007DA3F22}" type="parTrans" cxnId="{312AB6D5-7233-4F9A-BD82-8E162517B2B2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94F3C3-2E7A-4199-A752-9E8FB19628EC}" type="sibTrans" cxnId="{312AB6D5-7233-4F9A-BD82-8E162517B2B2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096286-C51B-4108-8BAD-E7FEC94E60C8}">
      <dgm:prSet phldrT="[Szöveg]" custT="1"/>
      <dgm:spPr/>
      <dgm:t>
        <a:bodyPr/>
        <a:lstStyle/>
        <a:p>
          <a:pPr algn="just">
            <a:buNone/>
          </a:pPr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A fővárosi és megyei kormányhivatalokhoz </a:t>
          </a:r>
          <a:r>
            <a:rPr lang="hu-HU" sz="1200" b="1" dirty="0" smtClean="0">
              <a:latin typeface="Arial" panose="020B0604020202020204" pitchFamily="34" charset="0"/>
              <a:cs typeface="Arial" panose="020B0604020202020204" pitchFamily="34" charset="0"/>
            </a:rPr>
            <a:t>kerültek: </a:t>
          </a:r>
          <a:endParaRPr lang="hu-HU" sz="1200" b="1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>
            <a:buNone/>
          </a:pPr>
          <a:r>
            <a:rPr lang="hu-HU" sz="1200" dirty="0" smtClean="0">
              <a:latin typeface="Arial" panose="020B0604020202020204" pitchFamily="34" charset="0"/>
              <a:cs typeface="Arial" panose="020B0604020202020204" pitchFamily="34" charset="0"/>
            </a:rPr>
            <a:t>a Magyar Államkincstár 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családtámogatási és lakáscélú állami támogatásokkal összefüggő feladatok, </a:t>
          </a:r>
        </a:p>
        <a:p>
          <a:pPr algn="just">
            <a:buNone/>
          </a:pPr>
          <a:r>
            <a:rPr lang="hu-HU" sz="1200" dirty="0" smtClean="0">
              <a:latin typeface="Arial" panose="020B0604020202020204" pitchFamily="34" charset="0"/>
              <a:cs typeface="Arial" panose="020B0604020202020204" pitchFamily="34" charset="0"/>
            </a:rPr>
            <a:t>az OEP területi hivatalai 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baleseti megtérítéssel, valamint a keresőképesség és keresőképtelenség vizsgálatával összefüggő </a:t>
          </a:r>
          <a:r>
            <a:rPr lang="hu-HU" sz="1200" dirty="0" smtClean="0">
              <a:latin typeface="Arial" panose="020B0604020202020204" pitchFamily="34" charset="0"/>
              <a:cs typeface="Arial" panose="020B0604020202020204" pitchFamily="34" charset="0"/>
            </a:rPr>
            <a:t>feladatai, </a:t>
          </a:r>
          <a:endParaRPr lang="hu-HU" sz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>
            <a:buNone/>
          </a:pP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valamint a Bevándorlási és Állampolgársági Hivatal </a:t>
          </a:r>
          <a:r>
            <a:rPr lang="hu-HU" sz="1200" dirty="0" smtClean="0">
              <a:latin typeface="Arial" panose="020B0604020202020204" pitchFamily="34" charset="0"/>
              <a:cs typeface="Arial" panose="020B0604020202020204" pitchFamily="34" charset="0"/>
            </a:rPr>
            <a:t>hazai anyakönyvezési 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feladatai. </a:t>
          </a:r>
        </a:p>
      </dgm:t>
    </dgm:pt>
    <dgm:pt modelId="{32A8526F-90DF-4625-8242-F4861A55341F}" type="parTrans" cxnId="{2CF3EBAF-008B-4FE9-8B55-F2D249E3F19B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17495F-9796-48AC-9E30-AF940F75858D}" type="sibTrans" cxnId="{2CF3EBAF-008B-4FE9-8B55-F2D249E3F19B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B7566D-AEC1-4EC6-B332-9D3C05B39230}">
      <dgm:prSet phldrT="[Szöveg]" custT="1"/>
      <dgm:spPr/>
      <dgm:t>
        <a:bodyPr/>
        <a:lstStyle/>
        <a:p>
          <a:pPr algn="just"/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Megszüntetésre kerültek a szakigazgatási szervek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, megyei szinten főosztályok és osztályok, a járási hivatalokban osztályszerkezet került kialakításra. </a:t>
          </a:r>
        </a:p>
      </dgm:t>
    </dgm:pt>
    <dgm:pt modelId="{BB56DC8E-703C-49CA-BB97-7DB684635CF4}" type="parTrans" cxnId="{E349BA99-F642-4CC8-8079-644FBF5C7AD4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C595734-5A5D-4E04-BD4C-818BDD934D4F}" type="sibTrans" cxnId="{E349BA99-F642-4CC8-8079-644FBF5C7AD4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9337FBC-BB83-45BE-A40E-C8F823F3B5FF}">
      <dgm:prSet custT="1"/>
      <dgm:spPr/>
      <dgm:t>
        <a:bodyPr/>
        <a:lstStyle/>
        <a:p>
          <a:pPr algn="just"/>
          <a:r>
            <a:rPr lang="hu-HU" sz="1200" b="1" dirty="0">
              <a:latin typeface="Arial" panose="020B0604020202020204" pitchFamily="34" charset="0"/>
              <a:cs typeface="Arial" panose="020B0604020202020204" pitchFamily="34" charset="0"/>
            </a:rPr>
            <a:t>A feladat- és hatáskörök címzettje a kormánymegbízott, illetve a járási hivatalvezető lett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 (megyei, illetve járási szinten valamennyi feladat </a:t>
          </a:r>
          <a:r>
            <a:rPr lang="hu-HU" sz="1200" dirty="0" smtClean="0">
              <a:latin typeface="Arial" panose="020B0604020202020204" pitchFamily="34" charset="0"/>
              <a:cs typeface="Arial" panose="020B0604020202020204" pitchFamily="34" charset="0"/>
            </a:rPr>
            <a:t>egyértelműen meghatározott felelőseként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).</a:t>
          </a:r>
        </a:p>
      </dgm:t>
    </dgm:pt>
    <dgm:pt modelId="{4DA8F147-56C6-4A39-A747-BEBE263F7D9D}" type="parTrans" cxnId="{ADFBADEA-C6E8-4BF2-9DF8-0218348DFF37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258592-D024-4EE3-9CD8-0962E577A8E1}" type="sibTrans" cxnId="{ADFBADEA-C6E8-4BF2-9DF8-0218348DFF37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BB6994-BD26-4DA9-AC1A-AA25E1902E93}" type="pres">
      <dgm:prSet presAssocID="{C36DE8F7-FFC4-4D44-802B-C5560652CC8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CCC2BA9F-71AB-412B-9251-7885C4416802}" type="pres">
      <dgm:prSet presAssocID="{15949F6A-D94B-4639-BEC1-D814DA97AC4C}" presName="thickLine" presStyleLbl="alignNode1" presStyleIdx="0" presStyleCnt="1"/>
      <dgm:spPr/>
    </dgm:pt>
    <dgm:pt modelId="{8C92E566-9865-44DB-AA0F-7157B4F5A281}" type="pres">
      <dgm:prSet presAssocID="{15949F6A-D94B-4639-BEC1-D814DA97AC4C}" presName="horz1" presStyleCnt="0"/>
      <dgm:spPr/>
    </dgm:pt>
    <dgm:pt modelId="{615E5CAD-7EDD-4C5E-A020-5FE681F40AC2}" type="pres">
      <dgm:prSet presAssocID="{15949F6A-D94B-4639-BEC1-D814DA97AC4C}" presName="tx1" presStyleLbl="revTx" presStyleIdx="0" presStyleCnt="5"/>
      <dgm:spPr/>
      <dgm:t>
        <a:bodyPr/>
        <a:lstStyle/>
        <a:p>
          <a:endParaRPr lang="hu-HU"/>
        </a:p>
      </dgm:t>
    </dgm:pt>
    <dgm:pt modelId="{396CE5B5-0AF7-4B75-A07C-4438B72857F9}" type="pres">
      <dgm:prSet presAssocID="{15949F6A-D94B-4639-BEC1-D814DA97AC4C}" presName="vert1" presStyleCnt="0"/>
      <dgm:spPr/>
    </dgm:pt>
    <dgm:pt modelId="{2BFC9311-B9B9-4FE6-9A8D-30473057BC68}" type="pres">
      <dgm:prSet presAssocID="{6DE60218-925C-49F3-844B-E711BB075BB4}" presName="vertSpace2a" presStyleCnt="0"/>
      <dgm:spPr/>
    </dgm:pt>
    <dgm:pt modelId="{7499DBC0-BD7A-457B-A9C4-2DD397B70286}" type="pres">
      <dgm:prSet presAssocID="{6DE60218-925C-49F3-844B-E711BB075BB4}" presName="horz2" presStyleCnt="0"/>
      <dgm:spPr/>
    </dgm:pt>
    <dgm:pt modelId="{1E926673-4452-4616-981B-099460A73D3D}" type="pres">
      <dgm:prSet presAssocID="{6DE60218-925C-49F3-844B-E711BB075BB4}" presName="horzSpace2" presStyleCnt="0"/>
      <dgm:spPr/>
    </dgm:pt>
    <dgm:pt modelId="{A7970173-BE74-46F0-BF83-A4CC8F01F184}" type="pres">
      <dgm:prSet presAssocID="{6DE60218-925C-49F3-844B-E711BB075BB4}" presName="tx2" presStyleLbl="revTx" presStyleIdx="1" presStyleCnt="5"/>
      <dgm:spPr/>
      <dgm:t>
        <a:bodyPr/>
        <a:lstStyle/>
        <a:p>
          <a:endParaRPr lang="hu-HU"/>
        </a:p>
      </dgm:t>
    </dgm:pt>
    <dgm:pt modelId="{8122496A-D383-4D0A-8409-B09F4DB5D2F8}" type="pres">
      <dgm:prSet presAssocID="{6DE60218-925C-49F3-844B-E711BB075BB4}" presName="vert2" presStyleCnt="0"/>
      <dgm:spPr/>
    </dgm:pt>
    <dgm:pt modelId="{A3433CC6-EED7-4250-9AC4-71EF1F6B83AA}" type="pres">
      <dgm:prSet presAssocID="{6DE60218-925C-49F3-844B-E711BB075BB4}" presName="thinLine2b" presStyleLbl="callout" presStyleIdx="0" presStyleCnt="4"/>
      <dgm:spPr/>
    </dgm:pt>
    <dgm:pt modelId="{9C384650-36A6-4669-9D2B-F2F80B6E07B6}" type="pres">
      <dgm:prSet presAssocID="{6DE60218-925C-49F3-844B-E711BB075BB4}" presName="vertSpace2b" presStyleCnt="0"/>
      <dgm:spPr/>
    </dgm:pt>
    <dgm:pt modelId="{83603B93-3EF4-48E4-B9C5-71AD3BA86C20}" type="pres">
      <dgm:prSet presAssocID="{B9096286-C51B-4108-8BAD-E7FEC94E60C8}" presName="horz2" presStyleCnt="0"/>
      <dgm:spPr/>
    </dgm:pt>
    <dgm:pt modelId="{72DA001B-3364-45B4-8EBF-ED6873F40BE4}" type="pres">
      <dgm:prSet presAssocID="{B9096286-C51B-4108-8BAD-E7FEC94E60C8}" presName="horzSpace2" presStyleCnt="0"/>
      <dgm:spPr/>
    </dgm:pt>
    <dgm:pt modelId="{D3F89EB6-4F5A-494C-B9E4-4930321EC7F4}" type="pres">
      <dgm:prSet presAssocID="{B9096286-C51B-4108-8BAD-E7FEC94E60C8}" presName="tx2" presStyleLbl="revTx" presStyleIdx="2" presStyleCnt="5" custScaleY="186306"/>
      <dgm:spPr/>
      <dgm:t>
        <a:bodyPr/>
        <a:lstStyle/>
        <a:p>
          <a:endParaRPr lang="hu-HU"/>
        </a:p>
      </dgm:t>
    </dgm:pt>
    <dgm:pt modelId="{F4EE6508-D55B-41B4-99DE-BAE44C697E77}" type="pres">
      <dgm:prSet presAssocID="{B9096286-C51B-4108-8BAD-E7FEC94E60C8}" presName="vert2" presStyleCnt="0"/>
      <dgm:spPr/>
    </dgm:pt>
    <dgm:pt modelId="{FEABD04E-8D33-472F-8332-984D714A5E45}" type="pres">
      <dgm:prSet presAssocID="{B9096286-C51B-4108-8BAD-E7FEC94E60C8}" presName="thinLine2b" presStyleLbl="callout" presStyleIdx="1" presStyleCnt="4"/>
      <dgm:spPr/>
    </dgm:pt>
    <dgm:pt modelId="{30E90BCD-F8A0-4E33-BD8D-8270885E62BA}" type="pres">
      <dgm:prSet presAssocID="{B9096286-C51B-4108-8BAD-E7FEC94E60C8}" presName="vertSpace2b" presStyleCnt="0"/>
      <dgm:spPr/>
    </dgm:pt>
    <dgm:pt modelId="{D32B388C-6261-4AD7-B626-BE08BA14D2EA}" type="pres">
      <dgm:prSet presAssocID="{68B7566D-AEC1-4EC6-B332-9D3C05B39230}" presName="horz2" presStyleCnt="0"/>
      <dgm:spPr/>
    </dgm:pt>
    <dgm:pt modelId="{EDA147BB-AFF6-4441-B0B0-C24AB27DA5FE}" type="pres">
      <dgm:prSet presAssocID="{68B7566D-AEC1-4EC6-B332-9D3C05B39230}" presName="horzSpace2" presStyleCnt="0"/>
      <dgm:spPr/>
    </dgm:pt>
    <dgm:pt modelId="{0F7D93A0-FAD0-4357-8F0E-4B4D1FB47929}" type="pres">
      <dgm:prSet presAssocID="{68B7566D-AEC1-4EC6-B332-9D3C05B39230}" presName="tx2" presStyleLbl="revTx" presStyleIdx="3" presStyleCnt="5"/>
      <dgm:spPr/>
      <dgm:t>
        <a:bodyPr/>
        <a:lstStyle/>
        <a:p>
          <a:endParaRPr lang="hu-HU"/>
        </a:p>
      </dgm:t>
    </dgm:pt>
    <dgm:pt modelId="{7DDA56F9-7F34-40D2-821F-3196C5824529}" type="pres">
      <dgm:prSet presAssocID="{68B7566D-AEC1-4EC6-B332-9D3C05B39230}" presName="vert2" presStyleCnt="0"/>
      <dgm:spPr/>
    </dgm:pt>
    <dgm:pt modelId="{A56C007A-3914-474F-94DC-C94B5D150719}" type="pres">
      <dgm:prSet presAssocID="{68B7566D-AEC1-4EC6-B332-9D3C05B39230}" presName="thinLine2b" presStyleLbl="callout" presStyleIdx="2" presStyleCnt="4"/>
      <dgm:spPr/>
    </dgm:pt>
    <dgm:pt modelId="{4F4F7950-CE18-4304-9E6E-37F5F38D14B9}" type="pres">
      <dgm:prSet presAssocID="{68B7566D-AEC1-4EC6-B332-9D3C05B39230}" presName="vertSpace2b" presStyleCnt="0"/>
      <dgm:spPr/>
    </dgm:pt>
    <dgm:pt modelId="{D2A261CB-8637-4A85-8685-59CB25A87C8E}" type="pres">
      <dgm:prSet presAssocID="{19337FBC-BB83-45BE-A40E-C8F823F3B5FF}" presName="horz2" presStyleCnt="0"/>
      <dgm:spPr/>
    </dgm:pt>
    <dgm:pt modelId="{58D2D2DE-23E0-491C-8848-207A59452ABC}" type="pres">
      <dgm:prSet presAssocID="{19337FBC-BB83-45BE-A40E-C8F823F3B5FF}" presName="horzSpace2" presStyleCnt="0"/>
      <dgm:spPr/>
    </dgm:pt>
    <dgm:pt modelId="{5C590013-3E88-4D35-A39A-CC36151CD752}" type="pres">
      <dgm:prSet presAssocID="{19337FBC-BB83-45BE-A40E-C8F823F3B5FF}" presName="tx2" presStyleLbl="revTx" presStyleIdx="4" presStyleCnt="5"/>
      <dgm:spPr/>
      <dgm:t>
        <a:bodyPr/>
        <a:lstStyle/>
        <a:p>
          <a:endParaRPr lang="hu-HU"/>
        </a:p>
      </dgm:t>
    </dgm:pt>
    <dgm:pt modelId="{937C17D1-71D6-4B9B-9105-10143535DF0D}" type="pres">
      <dgm:prSet presAssocID="{19337FBC-BB83-45BE-A40E-C8F823F3B5FF}" presName="vert2" presStyleCnt="0"/>
      <dgm:spPr/>
    </dgm:pt>
    <dgm:pt modelId="{4F4C3BBF-5E1B-4349-A904-25879C3CEDE7}" type="pres">
      <dgm:prSet presAssocID="{19337FBC-BB83-45BE-A40E-C8F823F3B5FF}" presName="thinLine2b" presStyleLbl="callout" presStyleIdx="3" presStyleCnt="4"/>
      <dgm:spPr/>
    </dgm:pt>
    <dgm:pt modelId="{EB5695AE-5768-461C-9874-5A9625241C93}" type="pres">
      <dgm:prSet presAssocID="{19337FBC-BB83-45BE-A40E-C8F823F3B5FF}" presName="vertSpace2b" presStyleCnt="0"/>
      <dgm:spPr/>
    </dgm:pt>
  </dgm:ptLst>
  <dgm:cxnLst>
    <dgm:cxn modelId="{BB02BE14-C46A-4B91-A1EE-6BCFBB43E92C}" type="presOf" srcId="{C36DE8F7-FFC4-4D44-802B-C5560652CC8D}" destId="{F4BB6994-BD26-4DA9-AC1A-AA25E1902E93}" srcOrd="0" destOrd="0" presId="urn:microsoft.com/office/officeart/2008/layout/LinedList"/>
    <dgm:cxn modelId="{34376239-50CC-4196-B329-82693670320E}" type="presOf" srcId="{68B7566D-AEC1-4EC6-B332-9D3C05B39230}" destId="{0F7D93A0-FAD0-4357-8F0E-4B4D1FB47929}" srcOrd="0" destOrd="0" presId="urn:microsoft.com/office/officeart/2008/layout/LinedList"/>
    <dgm:cxn modelId="{312AB6D5-7233-4F9A-BD82-8E162517B2B2}" srcId="{15949F6A-D94B-4639-BEC1-D814DA97AC4C}" destId="{6DE60218-925C-49F3-844B-E711BB075BB4}" srcOrd="0" destOrd="0" parTransId="{CE78D911-00C1-4C21-9CCF-D77007DA3F22}" sibTransId="{7A94F3C3-2E7A-4199-A752-9E8FB19628EC}"/>
    <dgm:cxn modelId="{9DDC9658-3E1B-4CA7-A89D-20EDCD81CC49}" type="presOf" srcId="{19337FBC-BB83-45BE-A40E-C8F823F3B5FF}" destId="{5C590013-3E88-4D35-A39A-CC36151CD752}" srcOrd="0" destOrd="0" presId="urn:microsoft.com/office/officeart/2008/layout/LinedList"/>
    <dgm:cxn modelId="{E349BA99-F642-4CC8-8079-644FBF5C7AD4}" srcId="{15949F6A-D94B-4639-BEC1-D814DA97AC4C}" destId="{68B7566D-AEC1-4EC6-B332-9D3C05B39230}" srcOrd="2" destOrd="0" parTransId="{BB56DC8E-703C-49CA-BB97-7DB684635CF4}" sibTransId="{AC595734-5A5D-4E04-BD4C-818BDD934D4F}"/>
    <dgm:cxn modelId="{A7B9D409-45A9-4746-92A6-F0C0584F623F}" type="presOf" srcId="{6DE60218-925C-49F3-844B-E711BB075BB4}" destId="{A7970173-BE74-46F0-BF83-A4CC8F01F184}" srcOrd="0" destOrd="0" presId="urn:microsoft.com/office/officeart/2008/layout/LinedList"/>
    <dgm:cxn modelId="{CFAF0684-9C5D-4036-B6C6-2ECBC127CDFB}" type="presOf" srcId="{B9096286-C51B-4108-8BAD-E7FEC94E60C8}" destId="{D3F89EB6-4F5A-494C-B9E4-4930321EC7F4}" srcOrd="0" destOrd="0" presId="urn:microsoft.com/office/officeart/2008/layout/LinedList"/>
    <dgm:cxn modelId="{ADFBADEA-C6E8-4BF2-9DF8-0218348DFF37}" srcId="{15949F6A-D94B-4639-BEC1-D814DA97AC4C}" destId="{19337FBC-BB83-45BE-A40E-C8F823F3B5FF}" srcOrd="3" destOrd="0" parTransId="{4DA8F147-56C6-4A39-A747-BEBE263F7D9D}" sibTransId="{AD258592-D024-4EE3-9CD8-0962E577A8E1}"/>
    <dgm:cxn modelId="{2CF3EBAF-008B-4FE9-8B55-F2D249E3F19B}" srcId="{15949F6A-D94B-4639-BEC1-D814DA97AC4C}" destId="{B9096286-C51B-4108-8BAD-E7FEC94E60C8}" srcOrd="1" destOrd="0" parTransId="{32A8526F-90DF-4625-8242-F4861A55341F}" sibTransId="{A917495F-9796-48AC-9E30-AF940F75858D}"/>
    <dgm:cxn modelId="{E8A82C13-A5D0-4BDC-96F0-F76B9BF1F8DB}" srcId="{C36DE8F7-FFC4-4D44-802B-C5560652CC8D}" destId="{15949F6A-D94B-4639-BEC1-D814DA97AC4C}" srcOrd="0" destOrd="0" parTransId="{91CBCB7D-EC73-481A-B683-E3221A8A6899}" sibTransId="{E7A1D866-76DB-4955-8101-932C2BFD65B3}"/>
    <dgm:cxn modelId="{4349B4D7-6FD0-41BE-9038-CDB0B6EA0CDB}" type="presOf" srcId="{15949F6A-D94B-4639-BEC1-D814DA97AC4C}" destId="{615E5CAD-7EDD-4C5E-A020-5FE681F40AC2}" srcOrd="0" destOrd="0" presId="urn:microsoft.com/office/officeart/2008/layout/LinedList"/>
    <dgm:cxn modelId="{0FF31108-3D95-48F5-A7C1-A722BFDB96FF}" type="presParOf" srcId="{F4BB6994-BD26-4DA9-AC1A-AA25E1902E93}" destId="{CCC2BA9F-71AB-412B-9251-7885C4416802}" srcOrd="0" destOrd="0" presId="urn:microsoft.com/office/officeart/2008/layout/LinedList"/>
    <dgm:cxn modelId="{C7004AF0-C5D5-4E20-BC22-9799E1057FD9}" type="presParOf" srcId="{F4BB6994-BD26-4DA9-AC1A-AA25E1902E93}" destId="{8C92E566-9865-44DB-AA0F-7157B4F5A281}" srcOrd="1" destOrd="0" presId="urn:microsoft.com/office/officeart/2008/layout/LinedList"/>
    <dgm:cxn modelId="{78F9DED0-C237-4C4D-A086-0D59F39273E8}" type="presParOf" srcId="{8C92E566-9865-44DB-AA0F-7157B4F5A281}" destId="{615E5CAD-7EDD-4C5E-A020-5FE681F40AC2}" srcOrd="0" destOrd="0" presId="urn:microsoft.com/office/officeart/2008/layout/LinedList"/>
    <dgm:cxn modelId="{D665075C-5828-4A4A-B11A-29A6E90FC5DB}" type="presParOf" srcId="{8C92E566-9865-44DB-AA0F-7157B4F5A281}" destId="{396CE5B5-0AF7-4B75-A07C-4438B72857F9}" srcOrd="1" destOrd="0" presId="urn:microsoft.com/office/officeart/2008/layout/LinedList"/>
    <dgm:cxn modelId="{F52CBFFF-AAA7-4A47-904F-1A98CB260D08}" type="presParOf" srcId="{396CE5B5-0AF7-4B75-A07C-4438B72857F9}" destId="{2BFC9311-B9B9-4FE6-9A8D-30473057BC68}" srcOrd="0" destOrd="0" presId="urn:microsoft.com/office/officeart/2008/layout/LinedList"/>
    <dgm:cxn modelId="{95D9F359-FF30-4E7D-804F-7AFE4CE40990}" type="presParOf" srcId="{396CE5B5-0AF7-4B75-A07C-4438B72857F9}" destId="{7499DBC0-BD7A-457B-A9C4-2DD397B70286}" srcOrd="1" destOrd="0" presId="urn:microsoft.com/office/officeart/2008/layout/LinedList"/>
    <dgm:cxn modelId="{F5AED36E-F06B-4E3D-AC66-B56258487608}" type="presParOf" srcId="{7499DBC0-BD7A-457B-A9C4-2DD397B70286}" destId="{1E926673-4452-4616-981B-099460A73D3D}" srcOrd="0" destOrd="0" presId="urn:microsoft.com/office/officeart/2008/layout/LinedList"/>
    <dgm:cxn modelId="{0CAB8B57-4583-4AD3-A428-2370AFBF9497}" type="presParOf" srcId="{7499DBC0-BD7A-457B-A9C4-2DD397B70286}" destId="{A7970173-BE74-46F0-BF83-A4CC8F01F184}" srcOrd="1" destOrd="0" presId="urn:microsoft.com/office/officeart/2008/layout/LinedList"/>
    <dgm:cxn modelId="{98E31D90-AC29-41FE-B6B8-F3D164AE22A5}" type="presParOf" srcId="{7499DBC0-BD7A-457B-A9C4-2DD397B70286}" destId="{8122496A-D383-4D0A-8409-B09F4DB5D2F8}" srcOrd="2" destOrd="0" presId="urn:microsoft.com/office/officeart/2008/layout/LinedList"/>
    <dgm:cxn modelId="{0DAB1E19-E5D4-49C2-998D-73EB6B563136}" type="presParOf" srcId="{396CE5B5-0AF7-4B75-A07C-4438B72857F9}" destId="{A3433CC6-EED7-4250-9AC4-71EF1F6B83AA}" srcOrd="2" destOrd="0" presId="urn:microsoft.com/office/officeart/2008/layout/LinedList"/>
    <dgm:cxn modelId="{C104FCE2-E6AC-4A1F-B1C9-C1A48726542C}" type="presParOf" srcId="{396CE5B5-0AF7-4B75-A07C-4438B72857F9}" destId="{9C384650-36A6-4669-9D2B-F2F80B6E07B6}" srcOrd="3" destOrd="0" presId="urn:microsoft.com/office/officeart/2008/layout/LinedList"/>
    <dgm:cxn modelId="{B04663D6-78A7-440E-B4B7-8C3B8E55249B}" type="presParOf" srcId="{396CE5B5-0AF7-4B75-A07C-4438B72857F9}" destId="{83603B93-3EF4-48E4-B9C5-71AD3BA86C20}" srcOrd="4" destOrd="0" presId="urn:microsoft.com/office/officeart/2008/layout/LinedList"/>
    <dgm:cxn modelId="{8235243D-5C9F-4ABB-B72A-BFF0F3942A58}" type="presParOf" srcId="{83603B93-3EF4-48E4-B9C5-71AD3BA86C20}" destId="{72DA001B-3364-45B4-8EBF-ED6873F40BE4}" srcOrd="0" destOrd="0" presId="urn:microsoft.com/office/officeart/2008/layout/LinedList"/>
    <dgm:cxn modelId="{D0C884E3-6715-423E-80D4-ACA5257DA8E3}" type="presParOf" srcId="{83603B93-3EF4-48E4-B9C5-71AD3BA86C20}" destId="{D3F89EB6-4F5A-494C-B9E4-4930321EC7F4}" srcOrd="1" destOrd="0" presId="urn:microsoft.com/office/officeart/2008/layout/LinedList"/>
    <dgm:cxn modelId="{6AAAF8B0-2408-4D38-8B2B-64059BF0F4D5}" type="presParOf" srcId="{83603B93-3EF4-48E4-B9C5-71AD3BA86C20}" destId="{F4EE6508-D55B-41B4-99DE-BAE44C697E77}" srcOrd="2" destOrd="0" presId="urn:microsoft.com/office/officeart/2008/layout/LinedList"/>
    <dgm:cxn modelId="{CEF8D93D-43FF-413E-895C-0BF1B34D84AA}" type="presParOf" srcId="{396CE5B5-0AF7-4B75-A07C-4438B72857F9}" destId="{FEABD04E-8D33-472F-8332-984D714A5E45}" srcOrd="5" destOrd="0" presId="urn:microsoft.com/office/officeart/2008/layout/LinedList"/>
    <dgm:cxn modelId="{9D2D5464-E8F6-45F2-858F-079EE85CC6FD}" type="presParOf" srcId="{396CE5B5-0AF7-4B75-A07C-4438B72857F9}" destId="{30E90BCD-F8A0-4E33-BD8D-8270885E62BA}" srcOrd="6" destOrd="0" presId="urn:microsoft.com/office/officeart/2008/layout/LinedList"/>
    <dgm:cxn modelId="{2A9AD229-6C11-4407-B3DE-BC6B3B729799}" type="presParOf" srcId="{396CE5B5-0AF7-4B75-A07C-4438B72857F9}" destId="{D32B388C-6261-4AD7-B626-BE08BA14D2EA}" srcOrd="7" destOrd="0" presId="urn:microsoft.com/office/officeart/2008/layout/LinedList"/>
    <dgm:cxn modelId="{A6A73AD8-AB81-4491-9966-C47050D16393}" type="presParOf" srcId="{D32B388C-6261-4AD7-B626-BE08BA14D2EA}" destId="{EDA147BB-AFF6-4441-B0B0-C24AB27DA5FE}" srcOrd="0" destOrd="0" presId="urn:microsoft.com/office/officeart/2008/layout/LinedList"/>
    <dgm:cxn modelId="{B81FA5E6-A12D-422D-AAF1-15CE9BBEF56A}" type="presParOf" srcId="{D32B388C-6261-4AD7-B626-BE08BA14D2EA}" destId="{0F7D93A0-FAD0-4357-8F0E-4B4D1FB47929}" srcOrd="1" destOrd="0" presId="urn:microsoft.com/office/officeart/2008/layout/LinedList"/>
    <dgm:cxn modelId="{86A7FD9E-EAAB-41D8-8D69-4D31EA2EA3BA}" type="presParOf" srcId="{D32B388C-6261-4AD7-B626-BE08BA14D2EA}" destId="{7DDA56F9-7F34-40D2-821F-3196C5824529}" srcOrd="2" destOrd="0" presId="urn:microsoft.com/office/officeart/2008/layout/LinedList"/>
    <dgm:cxn modelId="{003CAC84-C43B-42D7-B7BD-5873C6FDBEAA}" type="presParOf" srcId="{396CE5B5-0AF7-4B75-A07C-4438B72857F9}" destId="{A56C007A-3914-474F-94DC-C94B5D150719}" srcOrd="8" destOrd="0" presId="urn:microsoft.com/office/officeart/2008/layout/LinedList"/>
    <dgm:cxn modelId="{EE01729A-4ACB-4BB8-9CCB-AE1E0A822659}" type="presParOf" srcId="{396CE5B5-0AF7-4B75-A07C-4438B72857F9}" destId="{4F4F7950-CE18-4304-9E6E-37F5F38D14B9}" srcOrd="9" destOrd="0" presId="urn:microsoft.com/office/officeart/2008/layout/LinedList"/>
    <dgm:cxn modelId="{CBB219E2-F745-4343-AD4C-D7E927477B27}" type="presParOf" srcId="{396CE5B5-0AF7-4B75-A07C-4438B72857F9}" destId="{D2A261CB-8637-4A85-8685-59CB25A87C8E}" srcOrd="10" destOrd="0" presId="urn:microsoft.com/office/officeart/2008/layout/LinedList"/>
    <dgm:cxn modelId="{E2B3F876-8FA7-4763-B6E0-5DD30736AB57}" type="presParOf" srcId="{D2A261CB-8637-4A85-8685-59CB25A87C8E}" destId="{58D2D2DE-23E0-491C-8848-207A59452ABC}" srcOrd="0" destOrd="0" presId="urn:microsoft.com/office/officeart/2008/layout/LinedList"/>
    <dgm:cxn modelId="{206F663F-DFD2-45F9-B308-C23B773BCE0C}" type="presParOf" srcId="{D2A261CB-8637-4A85-8685-59CB25A87C8E}" destId="{5C590013-3E88-4D35-A39A-CC36151CD752}" srcOrd="1" destOrd="0" presId="urn:microsoft.com/office/officeart/2008/layout/LinedList"/>
    <dgm:cxn modelId="{96C2BA65-6208-4899-893D-FE52F4237DE5}" type="presParOf" srcId="{D2A261CB-8637-4A85-8685-59CB25A87C8E}" destId="{937C17D1-71D6-4B9B-9105-10143535DF0D}" srcOrd="2" destOrd="0" presId="urn:microsoft.com/office/officeart/2008/layout/LinedList"/>
    <dgm:cxn modelId="{509D610A-C556-4E86-A6C4-C21F590744C6}" type="presParOf" srcId="{396CE5B5-0AF7-4B75-A07C-4438B72857F9}" destId="{4F4C3BBF-5E1B-4349-A904-25879C3CEDE7}" srcOrd="11" destOrd="0" presId="urn:microsoft.com/office/officeart/2008/layout/LinedList"/>
    <dgm:cxn modelId="{7347135C-AD71-48AA-B546-D299A6BB3848}" type="presParOf" srcId="{396CE5B5-0AF7-4B75-A07C-4438B72857F9}" destId="{EB5695AE-5768-461C-9874-5A9625241C93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87E98F-712A-44D0-BEEE-765F4375B5F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0B2CA85-F785-4639-9460-024441287577}">
      <dgm:prSet phldrT="[Szöveg]" custT="1"/>
      <dgm:spPr/>
      <dgm:t>
        <a:bodyPr/>
        <a:lstStyle/>
        <a:p>
          <a:r>
            <a:rPr lang="hu-HU" sz="1600" dirty="0">
              <a:latin typeface="Arial" panose="020B0604020202020204" pitchFamily="34" charset="0"/>
              <a:cs typeface="Arial" panose="020B0604020202020204" pitchFamily="34" charset="0"/>
            </a:rPr>
            <a:t>Bürokrácia-csökkentés</a:t>
          </a:r>
        </a:p>
      </dgm:t>
    </dgm:pt>
    <dgm:pt modelId="{D3E61F4D-77BF-45F9-851D-09AFA560D74E}" type="parTrans" cxnId="{D31C238F-CDA7-42C7-9093-3ED88F8F7A03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06526E-8E0F-4609-9650-772DBAAB1AAA}" type="sibTrans" cxnId="{D31C238F-CDA7-42C7-9093-3ED88F8F7A03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7F3928-0529-4112-B579-26E34FF7AB53}">
      <dgm:prSet phldrT="[Szöveg]" custT="1"/>
      <dgm:spPr/>
      <dgm:t>
        <a:bodyPr/>
        <a:lstStyle/>
        <a:p>
          <a:r>
            <a:rPr lang="hu-HU" sz="1600" dirty="0">
              <a:latin typeface="Arial" panose="020B0604020202020204" pitchFamily="34" charset="0"/>
              <a:cs typeface="Arial" panose="020B0604020202020204" pitchFamily="34" charset="0"/>
            </a:rPr>
            <a:t>Állami tisztviselői kar felállítása</a:t>
          </a:r>
        </a:p>
      </dgm:t>
    </dgm:pt>
    <dgm:pt modelId="{96603888-144D-4A4B-822C-73062965F0C7}" type="parTrans" cxnId="{B82D2EAA-06B1-4D2D-9196-E0E8227784C8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59E71AE-A976-48D0-BEB4-3FAAFA3F0A14}" type="sibTrans" cxnId="{B82D2EAA-06B1-4D2D-9196-E0E8227784C8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FDC11C6-20D3-418A-8C21-F5797A530C87}">
      <dgm:prSet phldrT="[Szöveg]" custT="1"/>
      <dgm:spPr/>
      <dgm:t>
        <a:bodyPr/>
        <a:lstStyle/>
        <a:p>
          <a:pPr rtl="0"/>
          <a:r>
            <a:rPr lang="hu-HU" sz="1600" dirty="0">
              <a:latin typeface="Arial" panose="020B0604020202020204" pitchFamily="34" charset="0"/>
              <a:cs typeface="Arial" panose="020B0604020202020204" pitchFamily="34" charset="0"/>
            </a:rPr>
            <a:t>Központi hivatalok felülvizsgálata</a:t>
          </a:r>
        </a:p>
      </dgm:t>
    </dgm:pt>
    <dgm:pt modelId="{2478297B-09E4-430C-BE2F-CB55C31537BA}" type="parTrans" cxnId="{44DDAFB9-DFC4-43C2-AADF-C8C395705C21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C1D1FE-EB76-4A56-82AA-2D6C0D87BFF2}" type="sibTrans" cxnId="{44DDAFB9-DFC4-43C2-AADF-C8C395705C21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5B569FD-83BB-4558-A642-AD5423681E89}">
      <dgm:prSet phldrT="[Szöveg]" custT="1"/>
      <dgm:spPr/>
      <dgm:t>
        <a:bodyPr/>
        <a:lstStyle/>
        <a:p>
          <a:pPr rtl="0"/>
          <a:r>
            <a:rPr lang="hu-HU" sz="1600" dirty="0">
              <a:latin typeface="Arial" panose="020B0604020202020204" pitchFamily="34" charset="0"/>
              <a:cs typeface="Arial" panose="020B0604020202020204" pitchFamily="34" charset="0"/>
            </a:rPr>
            <a:t>Járási (fővárosi kerületi) hivatalok </a:t>
          </a:r>
        </a:p>
        <a:p>
          <a:pPr rtl="0"/>
          <a:r>
            <a:rPr lang="hu-HU" sz="1600" dirty="0">
              <a:latin typeface="Arial" panose="020B0604020202020204" pitchFamily="34" charset="0"/>
              <a:cs typeface="Arial" panose="020B0604020202020204" pitchFamily="34" charset="0"/>
            </a:rPr>
            <a:t>megerősítése</a:t>
          </a:r>
        </a:p>
      </dgm:t>
    </dgm:pt>
    <dgm:pt modelId="{0EF5AEC4-ABAE-401E-BCDB-5E17954FD244}" type="parTrans" cxnId="{FD795EDD-3252-4A40-A74E-F47B3538A0AE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D0592E-0741-4417-9BA8-FF617BDA2804}" type="sibTrans" cxnId="{FD795EDD-3252-4A40-A74E-F47B3538A0AE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48D84A7-94E3-46E3-A00C-9EC32FE3D85B}">
      <dgm:prSet phldrT="[Szöveg]" custT="1"/>
      <dgm:spPr/>
      <dgm:t>
        <a:bodyPr/>
        <a:lstStyle/>
        <a:p>
          <a:pPr rtl="0"/>
          <a:r>
            <a:rPr lang="hu-HU" sz="1600" dirty="0">
              <a:latin typeface="Arial" panose="020B0604020202020204" pitchFamily="34" charset="0"/>
              <a:cs typeface="Arial" panose="020B0604020202020204" pitchFamily="34" charset="0"/>
            </a:rPr>
            <a:t>Állami rezsicsökkentés</a:t>
          </a:r>
        </a:p>
      </dgm:t>
    </dgm:pt>
    <dgm:pt modelId="{D1F4B0B9-6724-4793-B8C4-3E890F83830E}" type="parTrans" cxnId="{E468C363-C4A9-47F1-A787-573CB544552A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DA4493-2BC8-453C-B54B-C70A06C3CAF3}" type="sibTrans" cxnId="{E468C363-C4A9-47F1-A787-573CB544552A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C176137-43F1-4BDE-81FF-A0C91DDF4CB9}" type="pres">
      <dgm:prSet presAssocID="{E487E98F-712A-44D0-BEEE-765F4375B5F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55146CD3-A88D-43AA-ACE0-0AF694EA8A1D}" type="pres">
      <dgm:prSet presAssocID="{00B2CA85-F785-4639-9460-024441287577}" presName="node" presStyleLbl="node1" presStyleIdx="0" presStyleCnt="5" custLinFactNeighborX="-8" custLinFactNeighborY="981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A31FB0B-2496-4FD9-8C7F-61661900CCE1}" type="pres">
      <dgm:prSet presAssocID="{A306526E-8E0F-4609-9650-772DBAAB1AAA}" presName="sibTrans" presStyleCnt="0"/>
      <dgm:spPr/>
    </dgm:pt>
    <dgm:pt modelId="{21476F74-9DDA-4B7C-9807-0C2E3DEDB43F}" type="pres">
      <dgm:prSet presAssocID="{848D84A7-94E3-46E3-A00C-9EC32FE3D8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43A761F-3874-4B5B-A243-6B7CBBDF388E}" type="pres">
      <dgm:prSet presAssocID="{FBDA4493-2BC8-453C-B54B-C70A06C3CAF3}" presName="sibTrans" presStyleCnt="0"/>
      <dgm:spPr/>
    </dgm:pt>
    <dgm:pt modelId="{CA6CFA65-08F6-499B-B34D-CF6A93A75649}" type="pres">
      <dgm:prSet presAssocID="{617F3928-0529-4112-B579-26E34FF7AB5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5FB1C322-A02F-4737-AB82-BA8B00B87096}" type="pres">
      <dgm:prSet presAssocID="{059E71AE-A976-48D0-BEB4-3FAAFA3F0A14}" presName="sibTrans" presStyleCnt="0"/>
      <dgm:spPr/>
    </dgm:pt>
    <dgm:pt modelId="{2F093B35-004F-4B17-A57C-4C261AF859A5}" type="pres">
      <dgm:prSet presAssocID="{BFDC11C6-20D3-418A-8C21-F5797A530C8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88B5865-E2AA-4BAE-BF1A-287F3EE3A16E}" type="pres">
      <dgm:prSet presAssocID="{89C1D1FE-EB76-4A56-82AA-2D6C0D87BFF2}" presName="sibTrans" presStyleCnt="0"/>
      <dgm:spPr/>
    </dgm:pt>
    <dgm:pt modelId="{29546C3C-51F6-4BE3-93A3-0E3DFE03A30E}" type="pres">
      <dgm:prSet presAssocID="{95B569FD-83BB-4558-A642-AD5423681E8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D31C238F-CDA7-42C7-9093-3ED88F8F7A03}" srcId="{E487E98F-712A-44D0-BEEE-765F4375B5F5}" destId="{00B2CA85-F785-4639-9460-024441287577}" srcOrd="0" destOrd="0" parTransId="{D3E61F4D-77BF-45F9-851D-09AFA560D74E}" sibTransId="{A306526E-8E0F-4609-9650-772DBAAB1AAA}"/>
    <dgm:cxn modelId="{44DDAFB9-DFC4-43C2-AADF-C8C395705C21}" srcId="{E487E98F-712A-44D0-BEEE-765F4375B5F5}" destId="{BFDC11C6-20D3-418A-8C21-F5797A530C87}" srcOrd="3" destOrd="0" parTransId="{2478297B-09E4-430C-BE2F-CB55C31537BA}" sibTransId="{89C1D1FE-EB76-4A56-82AA-2D6C0D87BFF2}"/>
    <dgm:cxn modelId="{BB4A8863-2200-4F3C-B481-EBAC6EEF12E5}" type="presOf" srcId="{95B569FD-83BB-4558-A642-AD5423681E89}" destId="{29546C3C-51F6-4BE3-93A3-0E3DFE03A30E}" srcOrd="0" destOrd="0" presId="urn:microsoft.com/office/officeart/2005/8/layout/default"/>
    <dgm:cxn modelId="{092E5E53-78B0-432F-A5C2-2468CA0299A1}" type="presOf" srcId="{E487E98F-712A-44D0-BEEE-765F4375B5F5}" destId="{1C176137-43F1-4BDE-81FF-A0C91DDF4CB9}" srcOrd="0" destOrd="0" presId="urn:microsoft.com/office/officeart/2005/8/layout/default"/>
    <dgm:cxn modelId="{B6DCD0C3-0258-4CCD-B8ED-5D4B5EC86BC3}" type="presOf" srcId="{848D84A7-94E3-46E3-A00C-9EC32FE3D85B}" destId="{21476F74-9DDA-4B7C-9807-0C2E3DEDB43F}" srcOrd="0" destOrd="0" presId="urn:microsoft.com/office/officeart/2005/8/layout/default"/>
    <dgm:cxn modelId="{E468C363-C4A9-47F1-A787-573CB544552A}" srcId="{E487E98F-712A-44D0-BEEE-765F4375B5F5}" destId="{848D84A7-94E3-46E3-A00C-9EC32FE3D85B}" srcOrd="1" destOrd="0" parTransId="{D1F4B0B9-6724-4793-B8C4-3E890F83830E}" sibTransId="{FBDA4493-2BC8-453C-B54B-C70A06C3CAF3}"/>
    <dgm:cxn modelId="{13FF3220-DD12-46F8-9D27-E495CE7FCBE3}" type="presOf" srcId="{00B2CA85-F785-4639-9460-024441287577}" destId="{55146CD3-A88D-43AA-ACE0-0AF694EA8A1D}" srcOrd="0" destOrd="0" presId="urn:microsoft.com/office/officeart/2005/8/layout/default"/>
    <dgm:cxn modelId="{0F8A8C5C-00F3-48AF-9DC3-3D887040131B}" type="presOf" srcId="{BFDC11C6-20D3-418A-8C21-F5797A530C87}" destId="{2F093B35-004F-4B17-A57C-4C261AF859A5}" srcOrd="0" destOrd="0" presId="urn:microsoft.com/office/officeart/2005/8/layout/default"/>
    <dgm:cxn modelId="{61FE4006-58B1-4BA2-ACB7-7AA9D4F3F7A0}" type="presOf" srcId="{617F3928-0529-4112-B579-26E34FF7AB53}" destId="{CA6CFA65-08F6-499B-B34D-CF6A93A75649}" srcOrd="0" destOrd="0" presId="urn:microsoft.com/office/officeart/2005/8/layout/default"/>
    <dgm:cxn modelId="{B82D2EAA-06B1-4D2D-9196-E0E8227784C8}" srcId="{E487E98F-712A-44D0-BEEE-765F4375B5F5}" destId="{617F3928-0529-4112-B579-26E34FF7AB53}" srcOrd="2" destOrd="0" parTransId="{96603888-144D-4A4B-822C-73062965F0C7}" sibTransId="{059E71AE-A976-48D0-BEB4-3FAAFA3F0A14}"/>
    <dgm:cxn modelId="{FD795EDD-3252-4A40-A74E-F47B3538A0AE}" srcId="{E487E98F-712A-44D0-BEEE-765F4375B5F5}" destId="{95B569FD-83BB-4558-A642-AD5423681E89}" srcOrd="4" destOrd="0" parTransId="{0EF5AEC4-ABAE-401E-BCDB-5E17954FD244}" sibTransId="{CED0592E-0741-4417-9BA8-FF617BDA2804}"/>
    <dgm:cxn modelId="{43BCB393-9155-4B51-B0FF-42A823EA59E2}" type="presParOf" srcId="{1C176137-43F1-4BDE-81FF-A0C91DDF4CB9}" destId="{55146CD3-A88D-43AA-ACE0-0AF694EA8A1D}" srcOrd="0" destOrd="0" presId="urn:microsoft.com/office/officeart/2005/8/layout/default"/>
    <dgm:cxn modelId="{B744587C-5B2D-4837-8FDD-BCC51218E008}" type="presParOf" srcId="{1C176137-43F1-4BDE-81FF-A0C91DDF4CB9}" destId="{3A31FB0B-2496-4FD9-8C7F-61661900CCE1}" srcOrd="1" destOrd="0" presId="urn:microsoft.com/office/officeart/2005/8/layout/default"/>
    <dgm:cxn modelId="{F1D555B6-5F01-4A16-BB23-C154FC4712BB}" type="presParOf" srcId="{1C176137-43F1-4BDE-81FF-A0C91DDF4CB9}" destId="{21476F74-9DDA-4B7C-9807-0C2E3DEDB43F}" srcOrd="2" destOrd="0" presId="urn:microsoft.com/office/officeart/2005/8/layout/default"/>
    <dgm:cxn modelId="{5FB4F001-8AE7-47FE-A28B-6175EFBDAE04}" type="presParOf" srcId="{1C176137-43F1-4BDE-81FF-A0C91DDF4CB9}" destId="{B43A761F-3874-4B5B-A243-6B7CBBDF388E}" srcOrd="3" destOrd="0" presId="urn:microsoft.com/office/officeart/2005/8/layout/default"/>
    <dgm:cxn modelId="{14B1BF43-C0A5-4FEE-A3CA-24D08974469B}" type="presParOf" srcId="{1C176137-43F1-4BDE-81FF-A0C91DDF4CB9}" destId="{CA6CFA65-08F6-499B-B34D-CF6A93A75649}" srcOrd="4" destOrd="0" presId="urn:microsoft.com/office/officeart/2005/8/layout/default"/>
    <dgm:cxn modelId="{56B84BF6-1243-4AD8-A607-8F1681C9FB17}" type="presParOf" srcId="{1C176137-43F1-4BDE-81FF-A0C91DDF4CB9}" destId="{5FB1C322-A02F-4737-AB82-BA8B00B87096}" srcOrd="5" destOrd="0" presId="urn:microsoft.com/office/officeart/2005/8/layout/default"/>
    <dgm:cxn modelId="{F1DEDBC7-F660-4AF4-8AE0-C82CB4F1102D}" type="presParOf" srcId="{1C176137-43F1-4BDE-81FF-A0C91DDF4CB9}" destId="{2F093B35-004F-4B17-A57C-4C261AF859A5}" srcOrd="6" destOrd="0" presId="urn:microsoft.com/office/officeart/2005/8/layout/default"/>
    <dgm:cxn modelId="{ADED4ABB-ADA8-49C9-8755-9103112667F4}" type="presParOf" srcId="{1C176137-43F1-4BDE-81FF-A0C91DDF4CB9}" destId="{B88B5865-E2AA-4BAE-BF1A-287F3EE3A16E}" srcOrd="7" destOrd="0" presId="urn:microsoft.com/office/officeart/2005/8/layout/default"/>
    <dgm:cxn modelId="{0AFFD183-A4E8-41C3-97A8-CAD9507D030D}" type="presParOf" srcId="{1C176137-43F1-4BDE-81FF-A0C91DDF4CB9}" destId="{29546C3C-51F6-4BE3-93A3-0E3DFE03A30E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52AB92-41CA-4941-9F07-139E48E7B85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1CCBA788-2846-416B-B027-FEF53DF51B95}">
      <dgm:prSet phldrT="[Szöveg]" custT="1"/>
      <dgm:spPr/>
      <dgm:t>
        <a:bodyPr/>
        <a:lstStyle/>
        <a:p>
          <a:pPr algn="just"/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közigazgatási bürokráciacsökkentéssel összefüggő törvénymódosításokról szóló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2015. évi CLXXXVI. törvény,</a:t>
          </a:r>
        </a:p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közigazgatási bürokráciacsökkentés keretében egyes adminisztratív kötelezettségek megszüntetésével összefüggő törvénymódosításokról szóló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2016. évi XXXII. törvény</a:t>
          </a:r>
        </a:p>
      </dgm:t>
    </dgm:pt>
    <dgm:pt modelId="{04D3B95D-D7E1-43E2-9297-422DD0B45994}" type="parTrans" cxnId="{54E2737F-7694-4210-9F19-7F5E6F209209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C4E9AD-BD65-4E9C-9C02-BBD76F38A22E}" type="sibTrans" cxnId="{54E2737F-7694-4210-9F19-7F5E6F209209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E3FBF3-6C46-4D4C-BA1E-7716F122D13C}">
      <dgm:prSet phldrT="[Szöveg]" custT="1"/>
      <dgm:spPr/>
      <dgm:t>
        <a:bodyPr/>
        <a:lstStyle/>
        <a:p>
          <a:r>
            <a:rPr lang="hu-HU" sz="1300" b="1" dirty="0">
              <a:latin typeface="Arial" panose="020B0604020202020204" pitchFamily="34" charset="0"/>
              <a:cs typeface="Arial" panose="020B0604020202020204" pitchFamily="34" charset="0"/>
            </a:rPr>
            <a:t>A közigazgatási bürokráciacsökkentés módszerei:</a:t>
          </a:r>
        </a:p>
      </dgm:t>
    </dgm:pt>
    <dgm:pt modelId="{A14C5ED8-687F-437E-91FC-BE0D2B8D290F}" type="parTrans" cxnId="{2947A816-91EE-4DE7-AD51-6F4AA88F428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308DD2-B3C8-43E2-A721-46DAE84A3AE6}" type="sibTrans" cxnId="{2947A816-91EE-4DE7-AD51-6F4AA88F428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CF6BB4C-FF8A-4FAD-B58B-E9D73530019E}">
      <dgm:prSet phldrT="[Szöveg]" custT="1"/>
      <dgm:spPr/>
      <dgm:t>
        <a:bodyPr/>
        <a:lstStyle/>
        <a:p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az általános eljárási szabályok egyszerűsítése,</a:t>
          </a:r>
        </a:p>
      </dgm:t>
    </dgm:pt>
    <dgm:pt modelId="{676C207E-5776-4E5A-BC80-EBD6AA5252FB}" type="parTrans" cxnId="{99716EC3-3AD3-492C-82C9-4BF142FC62E5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F597D6-958F-4526-92C9-6CD31156CA62}" type="sibTrans" cxnId="{99716EC3-3AD3-492C-82C9-4BF142FC62E5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D67FA4-2606-4D26-ABA6-24606BFBAC82}">
      <dgm:prSet phldrT="[Szöveg]" custT="1"/>
      <dgm:spPr/>
      <dgm:t>
        <a:bodyPr/>
        <a:lstStyle/>
        <a:p>
          <a:pPr>
            <a:buClrTx/>
            <a:buSzTx/>
            <a:buFontTx/>
            <a:buNone/>
          </a:pPr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engedélyhez kötött tevékenységek körének csökkentése,</a:t>
          </a:r>
        </a:p>
      </dgm:t>
    </dgm:pt>
    <dgm:pt modelId="{093D3343-DEE3-49D2-80BB-83F09AE4747E}" type="parTrans" cxnId="{47C47A98-501E-4927-98C5-D660EAF817B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9B63AAC-F2BA-4F52-9832-929D5E3D5551}" type="sibTrans" cxnId="{47C47A98-501E-4927-98C5-D660EAF817B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4B052E-9EFF-4AB2-8D0D-7D4AA4C14688}">
      <dgm:prSet phldrT="[Szöveg]" custT="1"/>
      <dgm:spPr/>
      <dgm:t>
        <a:bodyPr/>
        <a:lstStyle/>
        <a:p>
          <a:pPr>
            <a:buClrTx/>
            <a:buSzTx/>
            <a:buFontTx/>
            <a:buNone/>
          </a:pPr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ügyintézési határidők csökkentése,</a:t>
          </a:r>
        </a:p>
      </dgm:t>
    </dgm:pt>
    <dgm:pt modelId="{36A9C163-AA61-44E4-AFE2-9B7E81261176}" type="parTrans" cxnId="{0996770D-8D8F-4B2D-BD64-59F184725DB1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B7C529-A511-4D3E-9A0E-062B747169D1}" type="sibTrans" cxnId="{0996770D-8D8F-4B2D-BD64-59F184725DB1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90C5DB-7FAD-48F0-B425-117030D6B31D}">
      <dgm:prSet phldrT="[Szöveg]" custT="1"/>
      <dgm:spPr/>
      <dgm:t>
        <a:bodyPr/>
        <a:lstStyle/>
        <a:p>
          <a:pPr>
            <a:buClrTx/>
            <a:buSzTx/>
            <a:buFontTx/>
            <a:buNone/>
          </a:pPr>
          <a:r>
            <a:rPr lang="hu-HU" sz="1300">
              <a:latin typeface="Arial" panose="020B0604020202020204" pitchFamily="34" charset="0"/>
              <a:cs typeface="Arial" panose="020B0604020202020204" pitchFamily="34" charset="0"/>
            </a:rPr>
            <a:t>egyes hatósági ügyeket érintő speciális jogszabály-módosítási javaslatok</a:t>
          </a:r>
          <a:endParaRPr lang="hu-H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017529-ACFD-42C6-B987-0D866E54E75B}" type="parTrans" cxnId="{2ADE4D66-2137-4CEE-B8BA-B7E852921951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DB8C787-03B4-4AAD-9209-83AE500F1504}" type="sibTrans" cxnId="{2ADE4D66-2137-4CEE-B8BA-B7E852921951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A141A7E-6C48-4733-8E96-A689FBF34522}" type="pres">
      <dgm:prSet presAssocID="{5052AB92-41CA-4941-9F07-139E48E7B85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93A3742D-B9C6-4C54-88D9-2F528F283BB9}" type="pres">
      <dgm:prSet presAssocID="{1CCBA788-2846-416B-B027-FEF53DF51B95}" presName="thickLine" presStyleLbl="alignNode1" presStyleIdx="0" presStyleCnt="1"/>
      <dgm:spPr/>
    </dgm:pt>
    <dgm:pt modelId="{1525E40D-2817-4F6D-A495-E9E820189236}" type="pres">
      <dgm:prSet presAssocID="{1CCBA788-2846-416B-B027-FEF53DF51B95}" presName="horz1" presStyleCnt="0"/>
      <dgm:spPr/>
    </dgm:pt>
    <dgm:pt modelId="{2DB5B5E3-29BD-471F-B444-FE2E3AB85E36}" type="pres">
      <dgm:prSet presAssocID="{1CCBA788-2846-416B-B027-FEF53DF51B95}" presName="tx1" presStyleLbl="revTx" presStyleIdx="0" presStyleCnt="6" custScaleX="146937"/>
      <dgm:spPr/>
      <dgm:t>
        <a:bodyPr/>
        <a:lstStyle/>
        <a:p>
          <a:endParaRPr lang="hu-HU"/>
        </a:p>
      </dgm:t>
    </dgm:pt>
    <dgm:pt modelId="{AF9BFFDF-F0D1-42AF-A1DD-E03F3B964230}" type="pres">
      <dgm:prSet presAssocID="{1CCBA788-2846-416B-B027-FEF53DF51B95}" presName="vert1" presStyleCnt="0"/>
      <dgm:spPr/>
    </dgm:pt>
    <dgm:pt modelId="{DDB550EF-5EE2-4337-A26F-6BEA53850CCF}" type="pres">
      <dgm:prSet presAssocID="{E0E3FBF3-6C46-4D4C-BA1E-7716F122D13C}" presName="vertSpace2a" presStyleCnt="0"/>
      <dgm:spPr/>
    </dgm:pt>
    <dgm:pt modelId="{CEDF0596-3CEA-44B9-A8D1-F67E84D930FF}" type="pres">
      <dgm:prSet presAssocID="{E0E3FBF3-6C46-4D4C-BA1E-7716F122D13C}" presName="horz2" presStyleCnt="0"/>
      <dgm:spPr/>
    </dgm:pt>
    <dgm:pt modelId="{4EDDEE47-1662-491F-BD0B-00219805F0F2}" type="pres">
      <dgm:prSet presAssocID="{E0E3FBF3-6C46-4D4C-BA1E-7716F122D13C}" presName="horzSpace2" presStyleCnt="0"/>
      <dgm:spPr/>
    </dgm:pt>
    <dgm:pt modelId="{94FB52DC-7F6A-4BFA-8113-9BADAFEA455C}" type="pres">
      <dgm:prSet presAssocID="{E0E3FBF3-6C46-4D4C-BA1E-7716F122D13C}" presName="tx2" presStyleLbl="revTx" presStyleIdx="1" presStyleCnt="6"/>
      <dgm:spPr/>
      <dgm:t>
        <a:bodyPr/>
        <a:lstStyle/>
        <a:p>
          <a:endParaRPr lang="hu-HU"/>
        </a:p>
      </dgm:t>
    </dgm:pt>
    <dgm:pt modelId="{C2C67D73-D40C-47EC-83F1-61E5DDD5A90E}" type="pres">
      <dgm:prSet presAssocID="{E0E3FBF3-6C46-4D4C-BA1E-7716F122D13C}" presName="vert2" presStyleCnt="0"/>
      <dgm:spPr/>
    </dgm:pt>
    <dgm:pt modelId="{658F7349-9B5F-4675-B4E8-47842BCD69E6}" type="pres">
      <dgm:prSet presAssocID="{E0E3FBF3-6C46-4D4C-BA1E-7716F122D13C}" presName="thinLine2b" presStyleLbl="callout" presStyleIdx="0" presStyleCnt="5"/>
      <dgm:spPr/>
    </dgm:pt>
    <dgm:pt modelId="{9D0B8DF7-D071-4464-9E0B-652F256D1533}" type="pres">
      <dgm:prSet presAssocID="{E0E3FBF3-6C46-4D4C-BA1E-7716F122D13C}" presName="vertSpace2b" presStyleCnt="0"/>
      <dgm:spPr/>
    </dgm:pt>
    <dgm:pt modelId="{359D3E0A-09FA-40BA-B734-82B2393AAC93}" type="pres">
      <dgm:prSet presAssocID="{4CF6BB4C-FF8A-4FAD-B58B-E9D73530019E}" presName="horz2" presStyleCnt="0"/>
      <dgm:spPr/>
    </dgm:pt>
    <dgm:pt modelId="{99773F74-8F07-4D40-85BB-A9976A07BB3C}" type="pres">
      <dgm:prSet presAssocID="{4CF6BB4C-FF8A-4FAD-B58B-E9D73530019E}" presName="horzSpace2" presStyleCnt="0"/>
      <dgm:spPr/>
    </dgm:pt>
    <dgm:pt modelId="{71D380B5-1ADA-4DD2-B180-96AAA1F8256F}" type="pres">
      <dgm:prSet presAssocID="{4CF6BB4C-FF8A-4FAD-B58B-E9D73530019E}" presName="tx2" presStyleLbl="revTx" presStyleIdx="2" presStyleCnt="6"/>
      <dgm:spPr/>
      <dgm:t>
        <a:bodyPr/>
        <a:lstStyle/>
        <a:p>
          <a:endParaRPr lang="hu-HU"/>
        </a:p>
      </dgm:t>
    </dgm:pt>
    <dgm:pt modelId="{D03192BC-6079-4D7D-BEB9-58636372198B}" type="pres">
      <dgm:prSet presAssocID="{4CF6BB4C-FF8A-4FAD-B58B-E9D73530019E}" presName="vert2" presStyleCnt="0"/>
      <dgm:spPr/>
    </dgm:pt>
    <dgm:pt modelId="{E39438EB-3698-4EB9-989F-BABEB3DA2F66}" type="pres">
      <dgm:prSet presAssocID="{4CF6BB4C-FF8A-4FAD-B58B-E9D73530019E}" presName="thinLine2b" presStyleLbl="callout" presStyleIdx="1" presStyleCnt="5"/>
      <dgm:spPr/>
    </dgm:pt>
    <dgm:pt modelId="{F390AF85-AAC7-4F75-99B9-B25C4DAEFB4B}" type="pres">
      <dgm:prSet presAssocID="{4CF6BB4C-FF8A-4FAD-B58B-E9D73530019E}" presName="vertSpace2b" presStyleCnt="0"/>
      <dgm:spPr/>
    </dgm:pt>
    <dgm:pt modelId="{5114C2EC-2011-41B7-BC58-16DAB4C8B3E8}" type="pres">
      <dgm:prSet presAssocID="{22D67FA4-2606-4D26-ABA6-24606BFBAC82}" presName="horz2" presStyleCnt="0"/>
      <dgm:spPr/>
    </dgm:pt>
    <dgm:pt modelId="{C0B69AD5-B30E-4A47-A171-E8F5601B06D7}" type="pres">
      <dgm:prSet presAssocID="{22D67FA4-2606-4D26-ABA6-24606BFBAC82}" presName="horzSpace2" presStyleCnt="0"/>
      <dgm:spPr/>
    </dgm:pt>
    <dgm:pt modelId="{911B78C6-E659-47DC-9FDF-DFC80F09234E}" type="pres">
      <dgm:prSet presAssocID="{22D67FA4-2606-4D26-ABA6-24606BFBAC82}" presName="tx2" presStyleLbl="revTx" presStyleIdx="3" presStyleCnt="6"/>
      <dgm:spPr/>
      <dgm:t>
        <a:bodyPr/>
        <a:lstStyle/>
        <a:p>
          <a:endParaRPr lang="hu-HU"/>
        </a:p>
      </dgm:t>
    </dgm:pt>
    <dgm:pt modelId="{09132F11-1E09-4415-8C74-C5BDF198043F}" type="pres">
      <dgm:prSet presAssocID="{22D67FA4-2606-4D26-ABA6-24606BFBAC82}" presName="vert2" presStyleCnt="0"/>
      <dgm:spPr/>
    </dgm:pt>
    <dgm:pt modelId="{FD96B5D4-4C39-4F3F-901E-9C869FC4FE61}" type="pres">
      <dgm:prSet presAssocID="{22D67FA4-2606-4D26-ABA6-24606BFBAC82}" presName="thinLine2b" presStyleLbl="callout" presStyleIdx="2" presStyleCnt="5"/>
      <dgm:spPr/>
    </dgm:pt>
    <dgm:pt modelId="{E6E9F7CB-63A1-4C79-B6F9-E8F88AB77671}" type="pres">
      <dgm:prSet presAssocID="{22D67FA4-2606-4D26-ABA6-24606BFBAC82}" presName="vertSpace2b" presStyleCnt="0"/>
      <dgm:spPr/>
    </dgm:pt>
    <dgm:pt modelId="{862A5E16-999A-4408-A790-AE302D627B2F}" type="pres">
      <dgm:prSet presAssocID="{614B052E-9EFF-4AB2-8D0D-7D4AA4C14688}" presName="horz2" presStyleCnt="0"/>
      <dgm:spPr/>
    </dgm:pt>
    <dgm:pt modelId="{8CAAD35E-943B-44CA-85F4-993F24A08B6E}" type="pres">
      <dgm:prSet presAssocID="{614B052E-9EFF-4AB2-8D0D-7D4AA4C14688}" presName="horzSpace2" presStyleCnt="0"/>
      <dgm:spPr/>
    </dgm:pt>
    <dgm:pt modelId="{128D60C4-A987-4B45-915D-82ECA8794059}" type="pres">
      <dgm:prSet presAssocID="{614B052E-9EFF-4AB2-8D0D-7D4AA4C14688}" presName="tx2" presStyleLbl="revTx" presStyleIdx="4" presStyleCnt="6"/>
      <dgm:spPr/>
      <dgm:t>
        <a:bodyPr/>
        <a:lstStyle/>
        <a:p>
          <a:endParaRPr lang="hu-HU"/>
        </a:p>
      </dgm:t>
    </dgm:pt>
    <dgm:pt modelId="{81482B4D-3EEC-4D0D-869B-3AED32A20E62}" type="pres">
      <dgm:prSet presAssocID="{614B052E-9EFF-4AB2-8D0D-7D4AA4C14688}" presName="vert2" presStyleCnt="0"/>
      <dgm:spPr/>
    </dgm:pt>
    <dgm:pt modelId="{A929D776-DD70-4D38-ADAE-BD74E4D46D9A}" type="pres">
      <dgm:prSet presAssocID="{614B052E-9EFF-4AB2-8D0D-7D4AA4C14688}" presName="thinLine2b" presStyleLbl="callout" presStyleIdx="3" presStyleCnt="5"/>
      <dgm:spPr/>
    </dgm:pt>
    <dgm:pt modelId="{656BE57D-B582-402A-BCB5-89796676A44B}" type="pres">
      <dgm:prSet presAssocID="{614B052E-9EFF-4AB2-8D0D-7D4AA4C14688}" presName="vertSpace2b" presStyleCnt="0"/>
      <dgm:spPr/>
    </dgm:pt>
    <dgm:pt modelId="{A548D6B0-22DA-4819-BE77-B86BEA440657}" type="pres">
      <dgm:prSet presAssocID="{1F90C5DB-7FAD-48F0-B425-117030D6B31D}" presName="horz2" presStyleCnt="0"/>
      <dgm:spPr/>
    </dgm:pt>
    <dgm:pt modelId="{A95DD387-0AF7-454D-80BC-9AD403E1ED6A}" type="pres">
      <dgm:prSet presAssocID="{1F90C5DB-7FAD-48F0-B425-117030D6B31D}" presName="horzSpace2" presStyleCnt="0"/>
      <dgm:spPr/>
    </dgm:pt>
    <dgm:pt modelId="{D9162A8A-0617-4C2B-B74E-246E33C7E9F2}" type="pres">
      <dgm:prSet presAssocID="{1F90C5DB-7FAD-48F0-B425-117030D6B31D}" presName="tx2" presStyleLbl="revTx" presStyleIdx="5" presStyleCnt="6"/>
      <dgm:spPr/>
      <dgm:t>
        <a:bodyPr/>
        <a:lstStyle/>
        <a:p>
          <a:endParaRPr lang="hu-HU"/>
        </a:p>
      </dgm:t>
    </dgm:pt>
    <dgm:pt modelId="{7ED047E8-33CE-4558-807E-3426AAE890A9}" type="pres">
      <dgm:prSet presAssocID="{1F90C5DB-7FAD-48F0-B425-117030D6B31D}" presName="vert2" presStyleCnt="0"/>
      <dgm:spPr/>
    </dgm:pt>
    <dgm:pt modelId="{256E56EA-D4B5-4DEC-987F-BCC4B3671C92}" type="pres">
      <dgm:prSet presAssocID="{1F90C5DB-7FAD-48F0-B425-117030D6B31D}" presName="thinLine2b" presStyleLbl="callout" presStyleIdx="4" presStyleCnt="5"/>
      <dgm:spPr/>
    </dgm:pt>
    <dgm:pt modelId="{6346B2FC-26E2-4BD5-9029-0C5C93D670C2}" type="pres">
      <dgm:prSet presAssocID="{1F90C5DB-7FAD-48F0-B425-117030D6B31D}" presName="vertSpace2b" presStyleCnt="0"/>
      <dgm:spPr/>
    </dgm:pt>
  </dgm:ptLst>
  <dgm:cxnLst>
    <dgm:cxn modelId="{6C5A1C11-80C4-4179-859F-D1FD475A1554}" type="presOf" srcId="{4CF6BB4C-FF8A-4FAD-B58B-E9D73530019E}" destId="{71D380B5-1ADA-4DD2-B180-96AAA1F8256F}" srcOrd="0" destOrd="0" presId="urn:microsoft.com/office/officeart/2008/layout/LinedList"/>
    <dgm:cxn modelId="{54E2737F-7694-4210-9F19-7F5E6F209209}" srcId="{5052AB92-41CA-4941-9F07-139E48E7B856}" destId="{1CCBA788-2846-416B-B027-FEF53DF51B95}" srcOrd="0" destOrd="0" parTransId="{04D3B95D-D7E1-43E2-9297-422DD0B45994}" sibTransId="{74C4E9AD-BD65-4E9C-9C02-BBD76F38A22E}"/>
    <dgm:cxn modelId="{99716EC3-3AD3-492C-82C9-4BF142FC62E5}" srcId="{1CCBA788-2846-416B-B027-FEF53DF51B95}" destId="{4CF6BB4C-FF8A-4FAD-B58B-E9D73530019E}" srcOrd="1" destOrd="0" parTransId="{676C207E-5776-4E5A-BC80-EBD6AA5252FB}" sibTransId="{FBF597D6-958F-4526-92C9-6CD31156CA62}"/>
    <dgm:cxn modelId="{18BE1961-2A60-4CE7-A5D6-EC10C95D9800}" type="presOf" srcId="{614B052E-9EFF-4AB2-8D0D-7D4AA4C14688}" destId="{128D60C4-A987-4B45-915D-82ECA8794059}" srcOrd="0" destOrd="0" presId="urn:microsoft.com/office/officeart/2008/layout/LinedList"/>
    <dgm:cxn modelId="{33666DED-4837-4659-B6E6-8753BBD47A70}" type="presOf" srcId="{E0E3FBF3-6C46-4D4C-BA1E-7716F122D13C}" destId="{94FB52DC-7F6A-4BFA-8113-9BADAFEA455C}" srcOrd="0" destOrd="0" presId="urn:microsoft.com/office/officeart/2008/layout/LinedList"/>
    <dgm:cxn modelId="{47C47A98-501E-4927-98C5-D660EAF817B7}" srcId="{1CCBA788-2846-416B-B027-FEF53DF51B95}" destId="{22D67FA4-2606-4D26-ABA6-24606BFBAC82}" srcOrd="2" destOrd="0" parTransId="{093D3343-DEE3-49D2-80BB-83F09AE4747E}" sibTransId="{39B63AAC-F2BA-4F52-9832-929D5E3D5551}"/>
    <dgm:cxn modelId="{0996770D-8D8F-4B2D-BD64-59F184725DB1}" srcId="{1CCBA788-2846-416B-B027-FEF53DF51B95}" destId="{614B052E-9EFF-4AB2-8D0D-7D4AA4C14688}" srcOrd="3" destOrd="0" parTransId="{36A9C163-AA61-44E4-AFE2-9B7E81261176}" sibTransId="{E1B7C529-A511-4D3E-9A0E-062B747169D1}"/>
    <dgm:cxn modelId="{6B580CCE-6471-4B8B-BDBA-5F416651F786}" type="presOf" srcId="{1CCBA788-2846-416B-B027-FEF53DF51B95}" destId="{2DB5B5E3-29BD-471F-B444-FE2E3AB85E36}" srcOrd="0" destOrd="0" presId="urn:microsoft.com/office/officeart/2008/layout/LinedList"/>
    <dgm:cxn modelId="{8964FA00-1202-4C17-933E-F4C3A32543A1}" type="presOf" srcId="{5052AB92-41CA-4941-9F07-139E48E7B856}" destId="{6A141A7E-6C48-4733-8E96-A689FBF34522}" srcOrd="0" destOrd="0" presId="urn:microsoft.com/office/officeart/2008/layout/LinedList"/>
    <dgm:cxn modelId="{2ADE4D66-2137-4CEE-B8BA-B7E852921951}" srcId="{1CCBA788-2846-416B-B027-FEF53DF51B95}" destId="{1F90C5DB-7FAD-48F0-B425-117030D6B31D}" srcOrd="4" destOrd="0" parTransId="{6A017529-ACFD-42C6-B987-0D866E54E75B}" sibTransId="{3DB8C787-03B4-4AAD-9209-83AE500F1504}"/>
    <dgm:cxn modelId="{2947A816-91EE-4DE7-AD51-6F4AA88F4287}" srcId="{1CCBA788-2846-416B-B027-FEF53DF51B95}" destId="{E0E3FBF3-6C46-4D4C-BA1E-7716F122D13C}" srcOrd="0" destOrd="0" parTransId="{A14C5ED8-687F-437E-91FC-BE0D2B8D290F}" sibTransId="{33308DD2-B3C8-43E2-A721-46DAE84A3AE6}"/>
    <dgm:cxn modelId="{22B2AF70-230D-46B0-B67E-B2DCC7BEE4EC}" type="presOf" srcId="{22D67FA4-2606-4D26-ABA6-24606BFBAC82}" destId="{911B78C6-E659-47DC-9FDF-DFC80F09234E}" srcOrd="0" destOrd="0" presId="urn:microsoft.com/office/officeart/2008/layout/LinedList"/>
    <dgm:cxn modelId="{E0CFA2D9-FAF6-4829-B845-A35E8DDBE035}" type="presOf" srcId="{1F90C5DB-7FAD-48F0-B425-117030D6B31D}" destId="{D9162A8A-0617-4C2B-B74E-246E33C7E9F2}" srcOrd="0" destOrd="0" presId="urn:microsoft.com/office/officeart/2008/layout/LinedList"/>
    <dgm:cxn modelId="{9A180EB5-61A9-41BB-8D2D-BABC6F7741CC}" type="presParOf" srcId="{6A141A7E-6C48-4733-8E96-A689FBF34522}" destId="{93A3742D-B9C6-4C54-88D9-2F528F283BB9}" srcOrd="0" destOrd="0" presId="urn:microsoft.com/office/officeart/2008/layout/LinedList"/>
    <dgm:cxn modelId="{85603EC6-A46A-4BFA-9B33-949B053682DD}" type="presParOf" srcId="{6A141A7E-6C48-4733-8E96-A689FBF34522}" destId="{1525E40D-2817-4F6D-A495-E9E820189236}" srcOrd="1" destOrd="0" presId="urn:microsoft.com/office/officeart/2008/layout/LinedList"/>
    <dgm:cxn modelId="{661357BF-0854-4445-BB55-F3D334973617}" type="presParOf" srcId="{1525E40D-2817-4F6D-A495-E9E820189236}" destId="{2DB5B5E3-29BD-471F-B444-FE2E3AB85E36}" srcOrd="0" destOrd="0" presId="urn:microsoft.com/office/officeart/2008/layout/LinedList"/>
    <dgm:cxn modelId="{C73F6551-979D-4562-A09A-A0E492A9C0FB}" type="presParOf" srcId="{1525E40D-2817-4F6D-A495-E9E820189236}" destId="{AF9BFFDF-F0D1-42AF-A1DD-E03F3B964230}" srcOrd="1" destOrd="0" presId="urn:microsoft.com/office/officeart/2008/layout/LinedList"/>
    <dgm:cxn modelId="{E663E4CE-8D86-4933-B2F8-2955BD24F852}" type="presParOf" srcId="{AF9BFFDF-F0D1-42AF-A1DD-E03F3B964230}" destId="{DDB550EF-5EE2-4337-A26F-6BEA53850CCF}" srcOrd="0" destOrd="0" presId="urn:microsoft.com/office/officeart/2008/layout/LinedList"/>
    <dgm:cxn modelId="{DABA5C74-6672-40B8-967B-1C1736460764}" type="presParOf" srcId="{AF9BFFDF-F0D1-42AF-A1DD-E03F3B964230}" destId="{CEDF0596-3CEA-44B9-A8D1-F67E84D930FF}" srcOrd="1" destOrd="0" presId="urn:microsoft.com/office/officeart/2008/layout/LinedList"/>
    <dgm:cxn modelId="{82A2FB8B-6763-4259-8ACB-B89A0D1BDBC1}" type="presParOf" srcId="{CEDF0596-3CEA-44B9-A8D1-F67E84D930FF}" destId="{4EDDEE47-1662-491F-BD0B-00219805F0F2}" srcOrd="0" destOrd="0" presId="urn:microsoft.com/office/officeart/2008/layout/LinedList"/>
    <dgm:cxn modelId="{739976F5-B655-4FC2-8A52-F854B886EFDA}" type="presParOf" srcId="{CEDF0596-3CEA-44B9-A8D1-F67E84D930FF}" destId="{94FB52DC-7F6A-4BFA-8113-9BADAFEA455C}" srcOrd="1" destOrd="0" presId="urn:microsoft.com/office/officeart/2008/layout/LinedList"/>
    <dgm:cxn modelId="{EF562607-BF75-47F7-94A3-056587080B9A}" type="presParOf" srcId="{CEDF0596-3CEA-44B9-A8D1-F67E84D930FF}" destId="{C2C67D73-D40C-47EC-83F1-61E5DDD5A90E}" srcOrd="2" destOrd="0" presId="urn:microsoft.com/office/officeart/2008/layout/LinedList"/>
    <dgm:cxn modelId="{3048656C-FA81-4950-9C7A-E882141B3DFB}" type="presParOf" srcId="{AF9BFFDF-F0D1-42AF-A1DD-E03F3B964230}" destId="{658F7349-9B5F-4675-B4E8-47842BCD69E6}" srcOrd="2" destOrd="0" presId="urn:microsoft.com/office/officeart/2008/layout/LinedList"/>
    <dgm:cxn modelId="{A7044FEB-AA2A-4BA2-AF67-3D38AFDAC862}" type="presParOf" srcId="{AF9BFFDF-F0D1-42AF-A1DD-E03F3B964230}" destId="{9D0B8DF7-D071-4464-9E0B-652F256D1533}" srcOrd="3" destOrd="0" presId="urn:microsoft.com/office/officeart/2008/layout/LinedList"/>
    <dgm:cxn modelId="{1027F881-CB27-459E-A0D9-5F15F9534AEB}" type="presParOf" srcId="{AF9BFFDF-F0D1-42AF-A1DD-E03F3B964230}" destId="{359D3E0A-09FA-40BA-B734-82B2393AAC93}" srcOrd="4" destOrd="0" presId="urn:microsoft.com/office/officeart/2008/layout/LinedList"/>
    <dgm:cxn modelId="{8572AA9F-3A46-4F38-BC1F-19268B9C9783}" type="presParOf" srcId="{359D3E0A-09FA-40BA-B734-82B2393AAC93}" destId="{99773F74-8F07-4D40-85BB-A9976A07BB3C}" srcOrd="0" destOrd="0" presId="urn:microsoft.com/office/officeart/2008/layout/LinedList"/>
    <dgm:cxn modelId="{C91348EE-66A5-4690-9A35-713BBD727FCA}" type="presParOf" srcId="{359D3E0A-09FA-40BA-B734-82B2393AAC93}" destId="{71D380B5-1ADA-4DD2-B180-96AAA1F8256F}" srcOrd="1" destOrd="0" presId="urn:microsoft.com/office/officeart/2008/layout/LinedList"/>
    <dgm:cxn modelId="{0CBB8D0E-5FE5-40A1-A87B-DC947BD8F8D3}" type="presParOf" srcId="{359D3E0A-09FA-40BA-B734-82B2393AAC93}" destId="{D03192BC-6079-4D7D-BEB9-58636372198B}" srcOrd="2" destOrd="0" presId="urn:microsoft.com/office/officeart/2008/layout/LinedList"/>
    <dgm:cxn modelId="{199C33FD-D514-4F7B-9CF2-2B053BDE357C}" type="presParOf" srcId="{AF9BFFDF-F0D1-42AF-A1DD-E03F3B964230}" destId="{E39438EB-3698-4EB9-989F-BABEB3DA2F66}" srcOrd="5" destOrd="0" presId="urn:microsoft.com/office/officeart/2008/layout/LinedList"/>
    <dgm:cxn modelId="{47B39C95-B60E-4672-9707-E1EC07E8BAE3}" type="presParOf" srcId="{AF9BFFDF-F0D1-42AF-A1DD-E03F3B964230}" destId="{F390AF85-AAC7-4F75-99B9-B25C4DAEFB4B}" srcOrd="6" destOrd="0" presId="urn:microsoft.com/office/officeart/2008/layout/LinedList"/>
    <dgm:cxn modelId="{20A72EEC-837C-4455-ADFF-02FE62BABE7E}" type="presParOf" srcId="{AF9BFFDF-F0D1-42AF-A1DD-E03F3B964230}" destId="{5114C2EC-2011-41B7-BC58-16DAB4C8B3E8}" srcOrd="7" destOrd="0" presId="urn:microsoft.com/office/officeart/2008/layout/LinedList"/>
    <dgm:cxn modelId="{4F70D5C1-57B2-4C0F-8CE6-9BAFC9B3EE8D}" type="presParOf" srcId="{5114C2EC-2011-41B7-BC58-16DAB4C8B3E8}" destId="{C0B69AD5-B30E-4A47-A171-E8F5601B06D7}" srcOrd="0" destOrd="0" presId="urn:microsoft.com/office/officeart/2008/layout/LinedList"/>
    <dgm:cxn modelId="{8AB55F48-07AA-4AE7-879C-5FE8DBBF35B5}" type="presParOf" srcId="{5114C2EC-2011-41B7-BC58-16DAB4C8B3E8}" destId="{911B78C6-E659-47DC-9FDF-DFC80F09234E}" srcOrd="1" destOrd="0" presId="urn:microsoft.com/office/officeart/2008/layout/LinedList"/>
    <dgm:cxn modelId="{5B9D1150-CD32-4186-ACBF-507F8F40F3CA}" type="presParOf" srcId="{5114C2EC-2011-41B7-BC58-16DAB4C8B3E8}" destId="{09132F11-1E09-4415-8C74-C5BDF198043F}" srcOrd="2" destOrd="0" presId="urn:microsoft.com/office/officeart/2008/layout/LinedList"/>
    <dgm:cxn modelId="{07184B4E-13AB-4ECC-B54A-7523BE1DE34A}" type="presParOf" srcId="{AF9BFFDF-F0D1-42AF-A1DD-E03F3B964230}" destId="{FD96B5D4-4C39-4F3F-901E-9C869FC4FE61}" srcOrd="8" destOrd="0" presId="urn:microsoft.com/office/officeart/2008/layout/LinedList"/>
    <dgm:cxn modelId="{4C3A281F-F565-4B6C-81DF-7C6E4358FF6F}" type="presParOf" srcId="{AF9BFFDF-F0D1-42AF-A1DD-E03F3B964230}" destId="{E6E9F7CB-63A1-4C79-B6F9-E8F88AB77671}" srcOrd="9" destOrd="0" presId="urn:microsoft.com/office/officeart/2008/layout/LinedList"/>
    <dgm:cxn modelId="{1E55E129-CE9A-45E4-88F8-ADA853308DEB}" type="presParOf" srcId="{AF9BFFDF-F0D1-42AF-A1DD-E03F3B964230}" destId="{862A5E16-999A-4408-A790-AE302D627B2F}" srcOrd="10" destOrd="0" presId="urn:microsoft.com/office/officeart/2008/layout/LinedList"/>
    <dgm:cxn modelId="{FEB8B50F-5F9F-427B-AF63-EFED42ED30F8}" type="presParOf" srcId="{862A5E16-999A-4408-A790-AE302D627B2F}" destId="{8CAAD35E-943B-44CA-85F4-993F24A08B6E}" srcOrd="0" destOrd="0" presId="urn:microsoft.com/office/officeart/2008/layout/LinedList"/>
    <dgm:cxn modelId="{6E5B8A68-D83F-422F-A510-791E0631F484}" type="presParOf" srcId="{862A5E16-999A-4408-A790-AE302D627B2F}" destId="{128D60C4-A987-4B45-915D-82ECA8794059}" srcOrd="1" destOrd="0" presId="urn:microsoft.com/office/officeart/2008/layout/LinedList"/>
    <dgm:cxn modelId="{92FAD0AD-607F-4C22-BBC2-07235E166FA5}" type="presParOf" srcId="{862A5E16-999A-4408-A790-AE302D627B2F}" destId="{81482B4D-3EEC-4D0D-869B-3AED32A20E62}" srcOrd="2" destOrd="0" presId="urn:microsoft.com/office/officeart/2008/layout/LinedList"/>
    <dgm:cxn modelId="{569499B9-2F44-4B32-B348-0ADD89178BEC}" type="presParOf" srcId="{AF9BFFDF-F0D1-42AF-A1DD-E03F3B964230}" destId="{A929D776-DD70-4D38-ADAE-BD74E4D46D9A}" srcOrd="11" destOrd="0" presId="urn:microsoft.com/office/officeart/2008/layout/LinedList"/>
    <dgm:cxn modelId="{6C00D973-EE22-424C-A9B3-9D4F8B5A8304}" type="presParOf" srcId="{AF9BFFDF-F0D1-42AF-A1DD-E03F3B964230}" destId="{656BE57D-B582-402A-BCB5-89796676A44B}" srcOrd="12" destOrd="0" presId="urn:microsoft.com/office/officeart/2008/layout/LinedList"/>
    <dgm:cxn modelId="{887BF79C-A42E-4B8F-AF24-A0634D6598F7}" type="presParOf" srcId="{AF9BFFDF-F0D1-42AF-A1DD-E03F3B964230}" destId="{A548D6B0-22DA-4819-BE77-B86BEA440657}" srcOrd="13" destOrd="0" presId="urn:microsoft.com/office/officeart/2008/layout/LinedList"/>
    <dgm:cxn modelId="{9BE9B9F0-2188-49D7-9F37-E14837F40045}" type="presParOf" srcId="{A548D6B0-22DA-4819-BE77-B86BEA440657}" destId="{A95DD387-0AF7-454D-80BC-9AD403E1ED6A}" srcOrd="0" destOrd="0" presId="urn:microsoft.com/office/officeart/2008/layout/LinedList"/>
    <dgm:cxn modelId="{02425B35-C4EC-406D-9F80-0F9820C1115C}" type="presParOf" srcId="{A548D6B0-22DA-4819-BE77-B86BEA440657}" destId="{D9162A8A-0617-4C2B-B74E-246E33C7E9F2}" srcOrd="1" destOrd="0" presId="urn:microsoft.com/office/officeart/2008/layout/LinedList"/>
    <dgm:cxn modelId="{4388FAAC-A7D0-4F0C-90E7-CF428AF90827}" type="presParOf" srcId="{A548D6B0-22DA-4819-BE77-B86BEA440657}" destId="{7ED047E8-33CE-4558-807E-3426AAE890A9}" srcOrd="2" destOrd="0" presId="urn:microsoft.com/office/officeart/2008/layout/LinedList"/>
    <dgm:cxn modelId="{8D04A885-1182-45CA-8E69-57166E61543A}" type="presParOf" srcId="{AF9BFFDF-F0D1-42AF-A1DD-E03F3B964230}" destId="{256E56EA-D4B5-4DEC-987F-BCC4B3671C92}" srcOrd="14" destOrd="0" presId="urn:microsoft.com/office/officeart/2008/layout/LinedList"/>
    <dgm:cxn modelId="{9E9DC906-FBB6-46A8-BFF6-0938797F6A36}" type="presParOf" srcId="{AF9BFFDF-F0D1-42AF-A1DD-E03F3B964230}" destId="{6346B2FC-26E2-4BD5-9029-0C5C93D670C2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8C09DD-8E51-479C-AC91-068B9E30A81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F4DCDDFD-8C7D-454D-8D56-3DDAE91EB624}">
      <dgm:prSet custT="1"/>
      <dgm:spPr/>
      <dgm:t>
        <a:bodyPr/>
        <a:lstStyle/>
        <a:p>
          <a:pPr rtl="0"/>
          <a:r>
            <a:rPr lang="hu-HU" sz="1400" dirty="0">
              <a:latin typeface="Arial" pitchFamily="34" charset="0"/>
              <a:cs typeface="Arial" pitchFamily="34" charset="0"/>
            </a:rPr>
            <a:t>Az előzetes felmérések alapján a legnépszerűbb állami rezsicsökkentő javaslatok: </a:t>
          </a:r>
        </a:p>
      </dgm:t>
    </dgm:pt>
    <dgm:pt modelId="{510FA6E8-2F61-48AF-A3D0-B954F4B37C3A}" type="parTrans" cxnId="{4FE30BBD-C92E-428A-B4BB-21597BE08104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1B4456-A239-4189-A071-A83FF3889AFF}" type="sibTrans" cxnId="{4FE30BBD-C92E-428A-B4BB-21597BE08104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822420-181E-4176-9854-75458BAB8E25}">
      <dgm:prSet custT="1"/>
      <dgm:spPr/>
      <dgm:t>
        <a:bodyPr/>
        <a:lstStyle/>
        <a:p>
          <a:pPr rtl="0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Eltulajdonított, ellopott igazolvány pótlása, </a:t>
          </a:r>
        </a:p>
      </dgm:t>
    </dgm:pt>
    <dgm:pt modelId="{8286D7C7-4F9F-4BC4-980F-3D10048FFCF1}" type="parTrans" cxnId="{36323031-93ED-4F26-8511-E5D5E9850F31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4E6698-BA34-431A-B379-647C629812BC}" type="sibTrans" cxnId="{36323031-93ED-4F26-8511-E5D5E9850F31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5B47DC6-DB9C-47BE-99B1-9F4E1B8F3C99}">
      <dgm:prSet custT="1"/>
      <dgm:spPr/>
      <dgm:t>
        <a:bodyPr/>
        <a:lstStyle/>
        <a:p>
          <a:pPr rtl="0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Hatósági erkölcsi bizonyítvány,</a:t>
          </a:r>
        </a:p>
      </dgm:t>
    </dgm:pt>
    <dgm:pt modelId="{EE5CE03E-5A63-484E-BA9A-B04926EAD56D}" type="parTrans" cxnId="{B37F1AA0-133D-45D9-A887-5DFD4912FC38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B2E3345-6178-4F1F-B5DE-E2760EAA79AF}" type="sibTrans" cxnId="{B37F1AA0-133D-45D9-A887-5DFD4912FC38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DFD707-C7FE-4140-83AB-65AC71753EBB}">
      <dgm:prSet custT="1"/>
      <dgm:spPr/>
      <dgm:t>
        <a:bodyPr/>
        <a:lstStyle/>
        <a:p>
          <a:pPr rtl="0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Adóhatósági igazolás kiállítása, </a:t>
          </a:r>
        </a:p>
      </dgm:t>
    </dgm:pt>
    <dgm:pt modelId="{5B470828-01C6-48DD-912E-E73D5D9E8409}" type="parTrans" cxnId="{80A9632E-3F3A-4938-A99C-EAB802F05146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6DEE18-8BAD-4ED4-A742-7415296F3A91}" type="sibTrans" cxnId="{80A9632E-3F3A-4938-A99C-EAB802F05146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2CE8B56-3479-461F-B77E-CA45F62B1B2C}">
      <dgm:prSet custT="1"/>
      <dgm:spPr/>
      <dgm:t>
        <a:bodyPr/>
        <a:lstStyle/>
        <a:p>
          <a:pPr rtl="0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Üzlet működési engedélyével kapcsolatos eljárások díjmentessé tétele.</a:t>
          </a:r>
        </a:p>
      </dgm:t>
    </dgm:pt>
    <dgm:pt modelId="{FC545152-18EB-4A10-9468-53A00F70FD2B}" type="parTrans" cxnId="{1727E52E-C12C-48D0-9CA7-E0F826513F08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4089AE-558A-4148-9CA8-F3E32FF61746}" type="sibTrans" cxnId="{1727E52E-C12C-48D0-9CA7-E0F826513F08}">
      <dgm:prSet/>
      <dgm:spPr/>
      <dgm:t>
        <a:bodyPr/>
        <a:lstStyle/>
        <a:p>
          <a:endParaRPr lang="hu-HU" sz="14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2A90703-1CF7-4ED6-BCDD-BC52B581F19A}" type="pres">
      <dgm:prSet presAssocID="{E68C09DD-8E51-479C-AC91-068B9E30A81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31185E7-9D39-45AE-8C2B-13B1F9EE251C}" type="pres">
      <dgm:prSet presAssocID="{F4DCDDFD-8C7D-454D-8D56-3DDAE91EB624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5FE50EF-B767-4896-9232-89D6C4434E04}" type="pres">
      <dgm:prSet presAssocID="{541B4456-A239-4189-A071-A83FF3889AFF}" presName="spacer" presStyleCnt="0"/>
      <dgm:spPr/>
    </dgm:pt>
    <dgm:pt modelId="{42C9B56C-A97B-404C-9B25-0FF972EA6EB5}" type="pres">
      <dgm:prSet presAssocID="{51822420-181E-4176-9854-75458BAB8E2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42D678A-3852-408D-BCC9-F2756634221A}" type="pres">
      <dgm:prSet presAssocID="{504E6698-BA34-431A-B379-647C629812BC}" presName="spacer" presStyleCnt="0"/>
      <dgm:spPr/>
    </dgm:pt>
    <dgm:pt modelId="{33DA4B6A-5235-4572-A705-E32EB99065CB}" type="pres">
      <dgm:prSet presAssocID="{55B47DC6-DB9C-47BE-99B1-9F4E1B8F3C99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BE17DFD-2B8B-43EE-98EF-0CB6EB8560EF}" type="pres">
      <dgm:prSet presAssocID="{EB2E3345-6178-4F1F-B5DE-E2760EAA79AF}" presName="spacer" presStyleCnt="0"/>
      <dgm:spPr/>
    </dgm:pt>
    <dgm:pt modelId="{F7732A4C-20AE-49DA-9BCA-74FB0A2D85FD}" type="pres">
      <dgm:prSet presAssocID="{B7DFD707-C7FE-4140-83AB-65AC71753EB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050F10D-4B3A-4792-A7D2-136FC7DD787B}" type="pres">
      <dgm:prSet presAssocID="{AA6DEE18-8BAD-4ED4-A742-7415296F3A91}" presName="spacer" presStyleCnt="0"/>
      <dgm:spPr/>
    </dgm:pt>
    <dgm:pt modelId="{248A7E11-EC33-4FBE-BD65-F4647EE2A6BE}" type="pres">
      <dgm:prSet presAssocID="{A2CE8B56-3479-461F-B77E-CA45F62B1B2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BCC31263-CD32-4B13-957B-AB4C97EA4D7E}" type="presOf" srcId="{55B47DC6-DB9C-47BE-99B1-9F4E1B8F3C99}" destId="{33DA4B6A-5235-4572-A705-E32EB99065CB}" srcOrd="0" destOrd="0" presId="urn:microsoft.com/office/officeart/2005/8/layout/vList2"/>
    <dgm:cxn modelId="{80A9632E-3F3A-4938-A99C-EAB802F05146}" srcId="{E68C09DD-8E51-479C-AC91-068B9E30A813}" destId="{B7DFD707-C7FE-4140-83AB-65AC71753EBB}" srcOrd="3" destOrd="0" parTransId="{5B470828-01C6-48DD-912E-E73D5D9E8409}" sibTransId="{AA6DEE18-8BAD-4ED4-A742-7415296F3A91}"/>
    <dgm:cxn modelId="{1727E52E-C12C-48D0-9CA7-E0F826513F08}" srcId="{E68C09DD-8E51-479C-AC91-068B9E30A813}" destId="{A2CE8B56-3479-461F-B77E-CA45F62B1B2C}" srcOrd="4" destOrd="0" parTransId="{FC545152-18EB-4A10-9468-53A00F70FD2B}" sibTransId="{584089AE-558A-4148-9CA8-F3E32FF61746}"/>
    <dgm:cxn modelId="{343BD051-3E87-4F2A-85C5-CE718EA8B32A}" type="presOf" srcId="{F4DCDDFD-8C7D-454D-8D56-3DDAE91EB624}" destId="{C31185E7-9D39-45AE-8C2B-13B1F9EE251C}" srcOrd="0" destOrd="0" presId="urn:microsoft.com/office/officeart/2005/8/layout/vList2"/>
    <dgm:cxn modelId="{E5039A8B-0C7B-455D-891B-9B0A7B7F9E4C}" type="presOf" srcId="{51822420-181E-4176-9854-75458BAB8E25}" destId="{42C9B56C-A97B-404C-9B25-0FF972EA6EB5}" srcOrd="0" destOrd="0" presId="urn:microsoft.com/office/officeart/2005/8/layout/vList2"/>
    <dgm:cxn modelId="{36323031-93ED-4F26-8511-E5D5E9850F31}" srcId="{E68C09DD-8E51-479C-AC91-068B9E30A813}" destId="{51822420-181E-4176-9854-75458BAB8E25}" srcOrd="1" destOrd="0" parTransId="{8286D7C7-4F9F-4BC4-980F-3D10048FFCF1}" sibTransId="{504E6698-BA34-431A-B379-647C629812BC}"/>
    <dgm:cxn modelId="{4FE30BBD-C92E-428A-B4BB-21597BE08104}" srcId="{E68C09DD-8E51-479C-AC91-068B9E30A813}" destId="{F4DCDDFD-8C7D-454D-8D56-3DDAE91EB624}" srcOrd="0" destOrd="0" parTransId="{510FA6E8-2F61-48AF-A3D0-B954F4B37C3A}" sibTransId="{541B4456-A239-4189-A071-A83FF3889AFF}"/>
    <dgm:cxn modelId="{20961B79-00F6-4243-9677-E74B9935EEFA}" type="presOf" srcId="{E68C09DD-8E51-479C-AC91-068B9E30A813}" destId="{62A90703-1CF7-4ED6-BCDD-BC52B581F19A}" srcOrd="0" destOrd="0" presId="urn:microsoft.com/office/officeart/2005/8/layout/vList2"/>
    <dgm:cxn modelId="{2C75C944-C495-41DF-B899-63868E1A6CD9}" type="presOf" srcId="{A2CE8B56-3479-461F-B77E-CA45F62B1B2C}" destId="{248A7E11-EC33-4FBE-BD65-F4647EE2A6BE}" srcOrd="0" destOrd="0" presId="urn:microsoft.com/office/officeart/2005/8/layout/vList2"/>
    <dgm:cxn modelId="{860A0A11-036C-4122-828A-E25C9383B583}" type="presOf" srcId="{B7DFD707-C7FE-4140-83AB-65AC71753EBB}" destId="{F7732A4C-20AE-49DA-9BCA-74FB0A2D85FD}" srcOrd="0" destOrd="0" presId="urn:microsoft.com/office/officeart/2005/8/layout/vList2"/>
    <dgm:cxn modelId="{B37F1AA0-133D-45D9-A887-5DFD4912FC38}" srcId="{E68C09DD-8E51-479C-AC91-068B9E30A813}" destId="{55B47DC6-DB9C-47BE-99B1-9F4E1B8F3C99}" srcOrd="2" destOrd="0" parTransId="{EE5CE03E-5A63-484E-BA9A-B04926EAD56D}" sibTransId="{EB2E3345-6178-4F1F-B5DE-E2760EAA79AF}"/>
    <dgm:cxn modelId="{E60A421C-A1EF-4358-B4E8-0A3D8C8B6071}" type="presParOf" srcId="{62A90703-1CF7-4ED6-BCDD-BC52B581F19A}" destId="{C31185E7-9D39-45AE-8C2B-13B1F9EE251C}" srcOrd="0" destOrd="0" presId="urn:microsoft.com/office/officeart/2005/8/layout/vList2"/>
    <dgm:cxn modelId="{AC0AE716-B196-481C-A94E-FCEF0092ADC3}" type="presParOf" srcId="{62A90703-1CF7-4ED6-BCDD-BC52B581F19A}" destId="{05FE50EF-B767-4896-9232-89D6C4434E04}" srcOrd="1" destOrd="0" presId="urn:microsoft.com/office/officeart/2005/8/layout/vList2"/>
    <dgm:cxn modelId="{32CE39C1-0A68-4246-B5DC-D1B709304EAC}" type="presParOf" srcId="{62A90703-1CF7-4ED6-BCDD-BC52B581F19A}" destId="{42C9B56C-A97B-404C-9B25-0FF972EA6EB5}" srcOrd="2" destOrd="0" presId="urn:microsoft.com/office/officeart/2005/8/layout/vList2"/>
    <dgm:cxn modelId="{5A29809C-86BC-49EE-9B82-1ACE93C76D1F}" type="presParOf" srcId="{62A90703-1CF7-4ED6-BCDD-BC52B581F19A}" destId="{642D678A-3852-408D-BCC9-F2756634221A}" srcOrd="3" destOrd="0" presId="urn:microsoft.com/office/officeart/2005/8/layout/vList2"/>
    <dgm:cxn modelId="{C4183810-DDF1-4998-9D73-1FC4EF2A93A2}" type="presParOf" srcId="{62A90703-1CF7-4ED6-BCDD-BC52B581F19A}" destId="{33DA4B6A-5235-4572-A705-E32EB99065CB}" srcOrd="4" destOrd="0" presId="urn:microsoft.com/office/officeart/2005/8/layout/vList2"/>
    <dgm:cxn modelId="{45A85EEF-9253-4354-8F39-F04E67663BF6}" type="presParOf" srcId="{62A90703-1CF7-4ED6-BCDD-BC52B581F19A}" destId="{3BE17DFD-2B8B-43EE-98EF-0CB6EB8560EF}" srcOrd="5" destOrd="0" presId="urn:microsoft.com/office/officeart/2005/8/layout/vList2"/>
    <dgm:cxn modelId="{0D69AAE3-85C3-4674-B0D0-921A7068BB58}" type="presParOf" srcId="{62A90703-1CF7-4ED6-BCDD-BC52B581F19A}" destId="{F7732A4C-20AE-49DA-9BCA-74FB0A2D85FD}" srcOrd="6" destOrd="0" presId="urn:microsoft.com/office/officeart/2005/8/layout/vList2"/>
    <dgm:cxn modelId="{F7D3E987-301E-43E1-B024-07874CA9239D}" type="presParOf" srcId="{62A90703-1CF7-4ED6-BCDD-BC52B581F19A}" destId="{0050F10D-4B3A-4792-A7D2-136FC7DD787B}" srcOrd="7" destOrd="0" presId="urn:microsoft.com/office/officeart/2005/8/layout/vList2"/>
    <dgm:cxn modelId="{200ED2DE-DECD-4081-B3E7-3740D7D06458}" type="presParOf" srcId="{62A90703-1CF7-4ED6-BCDD-BC52B581F19A}" destId="{248A7E11-EC33-4FBE-BD65-F4647EE2A6B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0BA17D-FF52-4A23-859C-69C047294D1D}" type="doc">
      <dgm:prSet loTypeId="urn:microsoft.com/office/officeart/2008/layout/Lin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6A7201D5-3A09-4D25-9680-FBEC02589140}">
      <dgm:prSet custT="1"/>
      <dgm:spPr/>
      <dgm:t>
        <a:bodyPr/>
        <a:lstStyle/>
        <a:p>
          <a:pPr rtl="0"/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A Kormány az állampolgárok véleményének és javaslatainak felhasználásával közel 10 Mrd forint összegű állami rezsicsökkentést valósított meg. </a:t>
          </a:r>
        </a:p>
      </dgm:t>
    </dgm:pt>
    <dgm:pt modelId="{D588B324-5C18-44FD-BA07-0DF09CA100B6}" type="parTrans" cxnId="{B663C362-2F67-441C-8CD2-833158812133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3AD3980-62B9-44D2-835D-3AA8232A2BEA}" type="sibTrans" cxnId="{B663C362-2F67-441C-8CD2-833158812133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3AB54F-13BA-49D5-9860-6507A3A9A8B4}">
      <dgm:prSet custT="1"/>
      <dgm:spPr/>
      <dgm:t>
        <a:bodyPr/>
        <a:lstStyle/>
        <a:p>
          <a:pPr rtl="0"/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A lakossági konzultációban közel 400.000 kérdőív kitöltésére került sor. </a:t>
          </a:r>
        </a:p>
      </dgm:t>
    </dgm:pt>
    <dgm:pt modelId="{8DA7B438-132A-454A-B86E-D76492052732}" type="parTrans" cxnId="{B5E5DD2B-8B46-43F8-94C5-DACCCDA53135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7AEDAAC-67B3-4FF5-9242-3EB31965A875}" type="sibTrans" cxnId="{B5E5DD2B-8B46-43F8-94C5-DACCCDA53135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D0BDD0-908C-4406-8E7C-4F071B1667A5}">
      <dgm:prSet custT="1"/>
      <dgm:spPr/>
      <dgm:t>
        <a:bodyPr/>
        <a:lstStyle/>
        <a:p>
          <a:pPr rtl="0"/>
          <a:r>
            <a:rPr lang="hu-HU" sz="1300" dirty="0">
              <a:latin typeface="Arial" panose="020B0604020202020204" pitchFamily="34" charset="0"/>
              <a:cs typeface="Arial" panose="020B0604020202020204" pitchFamily="34" charset="0"/>
            </a:rPr>
            <a:t>Az előzetes felmérések alapján az állami rezsicsökkentés eredményeként közel 1,2 milliárd Ft maradhat a vállalkozásoknál.</a:t>
          </a:r>
        </a:p>
      </dgm:t>
    </dgm:pt>
    <dgm:pt modelId="{38143576-DBAE-4E0E-878E-DC06A5C00F3E}" type="parTrans" cxnId="{3C867C3B-E0BA-4460-8794-2688CFBF379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FCC22DD-45CF-4233-A994-32CCA4658795}" type="sibTrans" cxnId="{3C867C3B-E0BA-4460-8794-2688CFBF3797}">
      <dgm:prSet/>
      <dgm:spPr/>
      <dgm:t>
        <a:bodyPr/>
        <a:lstStyle/>
        <a:p>
          <a:endParaRPr lang="hu-HU" sz="13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0F141F-CDAE-4D8D-9E87-81585CF973AD}" type="pres">
      <dgm:prSet presAssocID="{140BA17D-FF52-4A23-859C-69C047294D1D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EE8C6A56-984E-4107-BEC8-FABFB47833FF}" type="pres">
      <dgm:prSet presAssocID="{6A7201D5-3A09-4D25-9680-FBEC02589140}" presName="thickLine" presStyleLbl="alignNode1" presStyleIdx="0" presStyleCnt="3"/>
      <dgm:spPr/>
    </dgm:pt>
    <dgm:pt modelId="{AAF24555-6C53-46C1-A9FF-43761E83646E}" type="pres">
      <dgm:prSet presAssocID="{6A7201D5-3A09-4D25-9680-FBEC02589140}" presName="horz1" presStyleCnt="0"/>
      <dgm:spPr/>
    </dgm:pt>
    <dgm:pt modelId="{64DA9510-36B8-4C0E-B60B-09D61C9F45E8}" type="pres">
      <dgm:prSet presAssocID="{6A7201D5-3A09-4D25-9680-FBEC02589140}" presName="tx1" presStyleLbl="revTx" presStyleIdx="0" presStyleCnt="3"/>
      <dgm:spPr/>
      <dgm:t>
        <a:bodyPr/>
        <a:lstStyle/>
        <a:p>
          <a:endParaRPr lang="hu-HU"/>
        </a:p>
      </dgm:t>
    </dgm:pt>
    <dgm:pt modelId="{58BA9933-0E11-4376-9257-AF3A730FCE7C}" type="pres">
      <dgm:prSet presAssocID="{6A7201D5-3A09-4D25-9680-FBEC02589140}" presName="vert1" presStyleCnt="0"/>
      <dgm:spPr/>
    </dgm:pt>
    <dgm:pt modelId="{B5E55140-D797-4760-9E5E-736C1848B583}" type="pres">
      <dgm:prSet presAssocID="{253AB54F-13BA-49D5-9860-6507A3A9A8B4}" presName="thickLine" presStyleLbl="alignNode1" presStyleIdx="1" presStyleCnt="3"/>
      <dgm:spPr/>
    </dgm:pt>
    <dgm:pt modelId="{71FC7AE3-23B4-4E7D-8D4E-EDEC939C4E56}" type="pres">
      <dgm:prSet presAssocID="{253AB54F-13BA-49D5-9860-6507A3A9A8B4}" presName="horz1" presStyleCnt="0"/>
      <dgm:spPr/>
    </dgm:pt>
    <dgm:pt modelId="{2B8CF40E-1323-4CFD-A0E1-F03BBADA9F9E}" type="pres">
      <dgm:prSet presAssocID="{253AB54F-13BA-49D5-9860-6507A3A9A8B4}" presName="tx1" presStyleLbl="revTx" presStyleIdx="1" presStyleCnt="3"/>
      <dgm:spPr/>
      <dgm:t>
        <a:bodyPr/>
        <a:lstStyle/>
        <a:p>
          <a:endParaRPr lang="hu-HU"/>
        </a:p>
      </dgm:t>
    </dgm:pt>
    <dgm:pt modelId="{BB4A39FA-D914-4575-BDC3-5A72BA53319B}" type="pres">
      <dgm:prSet presAssocID="{253AB54F-13BA-49D5-9860-6507A3A9A8B4}" presName="vert1" presStyleCnt="0"/>
      <dgm:spPr/>
    </dgm:pt>
    <dgm:pt modelId="{B258D951-A560-48F0-81FB-755AF0FA7F0C}" type="pres">
      <dgm:prSet presAssocID="{73D0BDD0-908C-4406-8E7C-4F071B1667A5}" presName="thickLine" presStyleLbl="alignNode1" presStyleIdx="2" presStyleCnt="3"/>
      <dgm:spPr/>
    </dgm:pt>
    <dgm:pt modelId="{990BC12A-CFE3-441B-A3DD-BBBA02DFC96A}" type="pres">
      <dgm:prSet presAssocID="{73D0BDD0-908C-4406-8E7C-4F071B1667A5}" presName="horz1" presStyleCnt="0"/>
      <dgm:spPr/>
    </dgm:pt>
    <dgm:pt modelId="{9A0B68DE-67D3-4B55-BB1B-B9158451E10C}" type="pres">
      <dgm:prSet presAssocID="{73D0BDD0-908C-4406-8E7C-4F071B1667A5}" presName="tx1" presStyleLbl="revTx" presStyleIdx="2" presStyleCnt="3"/>
      <dgm:spPr/>
      <dgm:t>
        <a:bodyPr/>
        <a:lstStyle/>
        <a:p>
          <a:endParaRPr lang="hu-HU"/>
        </a:p>
      </dgm:t>
    </dgm:pt>
    <dgm:pt modelId="{2DBE175D-6DE0-40D3-B9AE-A30679A0558F}" type="pres">
      <dgm:prSet presAssocID="{73D0BDD0-908C-4406-8E7C-4F071B1667A5}" presName="vert1" presStyleCnt="0"/>
      <dgm:spPr/>
    </dgm:pt>
  </dgm:ptLst>
  <dgm:cxnLst>
    <dgm:cxn modelId="{3771A874-5073-4B76-B082-D166ABF990B8}" type="presOf" srcId="{253AB54F-13BA-49D5-9860-6507A3A9A8B4}" destId="{2B8CF40E-1323-4CFD-A0E1-F03BBADA9F9E}" srcOrd="0" destOrd="0" presId="urn:microsoft.com/office/officeart/2008/layout/LinedList"/>
    <dgm:cxn modelId="{2894E9CD-6366-40F8-A75F-2A77B18A63D1}" type="presOf" srcId="{73D0BDD0-908C-4406-8E7C-4F071B1667A5}" destId="{9A0B68DE-67D3-4B55-BB1B-B9158451E10C}" srcOrd="0" destOrd="0" presId="urn:microsoft.com/office/officeart/2008/layout/LinedList"/>
    <dgm:cxn modelId="{B5E5DD2B-8B46-43F8-94C5-DACCCDA53135}" srcId="{140BA17D-FF52-4A23-859C-69C047294D1D}" destId="{253AB54F-13BA-49D5-9860-6507A3A9A8B4}" srcOrd="1" destOrd="0" parTransId="{8DA7B438-132A-454A-B86E-D76492052732}" sibTransId="{A7AEDAAC-67B3-4FF5-9242-3EB31965A875}"/>
    <dgm:cxn modelId="{B663C362-2F67-441C-8CD2-833158812133}" srcId="{140BA17D-FF52-4A23-859C-69C047294D1D}" destId="{6A7201D5-3A09-4D25-9680-FBEC02589140}" srcOrd="0" destOrd="0" parTransId="{D588B324-5C18-44FD-BA07-0DF09CA100B6}" sibTransId="{33AD3980-62B9-44D2-835D-3AA8232A2BEA}"/>
    <dgm:cxn modelId="{FB467F25-A993-4904-B843-3724F984161F}" type="presOf" srcId="{6A7201D5-3A09-4D25-9680-FBEC02589140}" destId="{64DA9510-36B8-4C0E-B60B-09D61C9F45E8}" srcOrd="0" destOrd="0" presId="urn:microsoft.com/office/officeart/2008/layout/LinedList"/>
    <dgm:cxn modelId="{3C867C3B-E0BA-4460-8794-2688CFBF3797}" srcId="{140BA17D-FF52-4A23-859C-69C047294D1D}" destId="{73D0BDD0-908C-4406-8E7C-4F071B1667A5}" srcOrd="2" destOrd="0" parTransId="{38143576-DBAE-4E0E-878E-DC06A5C00F3E}" sibTransId="{DFCC22DD-45CF-4233-A994-32CCA4658795}"/>
    <dgm:cxn modelId="{1F324969-E162-4A51-A5B0-AB99DABFCA65}" type="presOf" srcId="{140BA17D-FF52-4A23-859C-69C047294D1D}" destId="{B70F141F-CDAE-4D8D-9E87-81585CF973AD}" srcOrd="0" destOrd="0" presId="urn:microsoft.com/office/officeart/2008/layout/LinedList"/>
    <dgm:cxn modelId="{2B6D11F7-2CC7-4D7D-89A4-82B07C3E7A3A}" type="presParOf" srcId="{B70F141F-CDAE-4D8D-9E87-81585CF973AD}" destId="{EE8C6A56-984E-4107-BEC8-FABFB47833FF}" srcOrd="0" destOrd="0" presId="urn:microsoft.com/office/officeart/2008/layout/LinedList"/>
    <dgm:cxn modelId="{AEB75153-DB04-4130-9C5F-DDDA55198B2C}" type="presParOf" srcId="{B70F141F-CDAE-4D8D-9E87-81585CF973AD}" destId="{AAF24555-6C53-46C1-A9FF-43761E83646E}" srcOrd="1" destOrd="0" presId="urn:microsoft.com/office/officeart/2008/layout/LinedList"/>
    <dgm:cxn modelId="{33244CCE-7CA2-47C1-9DCD-6635B48F74D3}" type="presParOf" srcId="{AAF24555-6C53-46C1-A9FF-43761E83646E}" destId="{64DA9510-36B8-4C0E-B60B-09D61C9F45E8}" srcOrd="0" destOrd="0" presId="urn:microsoft.com/office/officeart/2008/layout/LinedList"/>
    <dgm:cxn modelId="{60C387F3-E632-4070-AFA1-9A1B4AC755E9}" type="presParOf" srcId="{AAF24555-6C53-46C1-A9FF-43761E83646E}" destId="{58BA9933-0E11-4376-9257-AF3A730FCE7C}" srcOrd="1" destOrd="0" presId="urn:microsoft.com/office/officeart/2008/layout/LinedList"/>
    <dgm:cxn modelId="{5839724B-66A7-41E7-A71C-F85976840C52}" type="presParOf" srcId="{B70F141F-CDAE-4D8D-9E87-81585CF973AD}" destId="{B5E55140-D797-4760-9E5E-736C1848B583}" srcOrd="2" destOrd="0" presId="urn:microsoft.com/office/officeart/2008/layout/LinedList"/>
    <dgm:cxn modelId="{38954E45-428D-4FA3-9D96-6B5FAE646A9D}" type="presParOf" srcId="{B70F141F-CDAE-4D8D-9E87-81585CF973AD}" destId="{71FC7AE3-23B4-4E7D-8D4E-EDEC939C4E56}" srcOrd="3" destOrd="0" presId="urn:microsoft.com/office/officeart/2008/layout/LinedList"/>
    <dgm:cxn modelId="{8F3D8EF9-2750-4843-B513-4D705009E805}" type="presParOf" srcId="{71FC7AE3-23B4-4E7D-8D4E-EDEC939C4E56}" destId="{2B8CF40E-1323-4CFD-A0E1-F03BBADA9F9E}" srcOrd="0" destOrd="0" presId="urn:microsoft.com/office/officeart/2008/layout/LinedList"/>
    <dgm:cxn modelId="{B9AA33C5-C6F9-4231-B04A-68EBBA14E2D1}" type="presParOf" srcId="{71FC7AE3-23B4-4E7D-8D4E-EDEC939C4E56}" destId="{BB4A39FA-D914-4575-BDC3-5A72BA53319B}" srcOrd="1" destOrd="0" presId="urn:microsoft.com/office/officeart/2008/layout/LinedList"/>
    <dgm:cxn modelId="{6F66C2C2-F88F-4FDD-8FCD-375BDD26D657}" type="presParOf" srcId="{B70F141F-CDAE-4D8D-9E87-81585CF973AD}" destId="{B258D951-A560-48F0-81FB-755AF0FA7F0C}" srcOrd="4" destOrd="0" presId="urn:microsoft.com/office/officeart/2008/layout/LinedList"/>
    <dgm:cxn modelId="{B6E7505B-2690-4A55-ACEC-C84CBB974336}" type="presParOf" srcId="{B70F141F-CDAE-4D8D-9E87-81585CF973AD}" destId="{990BC12A-CFE3-441B-A3DD-BBBA02DFC96A}" srcOrd="5" destOrd="0" presId="urn:microsoft.com/office/officeart/2008/layout/LinedList"/>
    <dgm:cxn modelId="{C2A4EDF4-4365-4EBB-9D63-D1C2D068419D}" type="presParOf" srcId="{990BC12A-CFE3-441B-A3DD-BBBA02DFC96A}" destId="{9A0B68DE-67D3-4B55-BB1B-B9158451E10C}" srcOrd="0" destOrd="0" presId="urn:microsoft.com/office/officeart/2008/layout/LinedList"/>
    <dgm:cxn modelId="{45A065A1-CEC2-4E2F-A906-868923300583}" type="presParOf" srcId="{990BC12A-CFE3-441B-A3DD-BBBA02DFC96A}" destId="{2DBE175D-6DE0-40D3-B9AE-A30679A0558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4658B3F-C2E3-4C4D-9B6D-9E2A0B0B0D2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39FBA299-8901-4CA8-BB89-C5D9555BCCDD}">
      <dgm:prSet phldrT="[Szöveg]" custT="1"/>
      <dgm:spPr/>
      <dgm:t>
        <a:bodyPr/>
        <a:lstStyle/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Az Országgyűlés által elfogadásra került az állami tisztviselőkről szóló 2016. évi LII. törvény</a:t>
          </a:r>
        </a:p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algn="just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 törvény 2016. július 1-jei hatályba lépésével létrejött az Állami Tisztviselői </a:t>
          </a: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Kar a járási (fővárosi kerületi) hivatalokban</a:t>
          </a:r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D15D901-D358-49B4-904A-E158BCFC300F}" type="parTrans" cxnId="{374ED7A6-95D1-4FCC-8FB4-C654D4A64CE7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23B86F-A234-4B45-9E17-25AACCAB3B4B}" type="sibTrans" cxnId="{374ED7A6-95D1-4FCC-8FB4-C654D4A64CE7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03996B-D4E2-4E28-A188-191EB8FA64BE}">
      <dgm:prSet phldrT="[Szöveg]" custT="1"/>
      <dgm:spPr/>
      <dgm:t>
        <a:bodyPr/>
        <a:lstStyle/>
        <a:p>
          <a:pPr algn="just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 mögöttes szabályozási hátteret a </a:t>
          </a:r>
          <a:r>
            <a:rPr lang="hu-HU" sz="1400" dirty="0" err="1">
              <a:latin typeface="Arial" panose="020B0604020202020204" pitchFamily="34" charset="0"/>
              <a:cs typeface="Arial" panose="020B0604020202020204" pitchFamily="34" charset="0"/>
            </a:rPr>
            <a:t>Kttv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. adja</a:t>
          </a:r>
        </a:p>
      </dgm:t>
    </dgm:pt>
    <dgm:pt modelId="{EB7701EE-D45F-401D-92AD-4EFD13D71C9E}" type="parTrans" cxnId="{53116949-3775-4416-97A7-E9CE917F6FF1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8B0711E-659E-46D1-834C-43ECFAEBE40F}" type="sibTrans" cxnId="{53116949-3775-4416-97A7-E9CE917F6FF1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6A0965-5B79-4438-A619-63E15D2A0FD0}">
      <dgm:prSet phldrT="[Szöveg]" custT="1"/>
      <dgm:spPr/>
      <dgm:t>
        <a:bodyPr/>
        <a:lstStyle/>
        <a:p>
          <a:pPr algn="just"/>
          <a:r>
            <a:rPr lang="hu-HU" sz="1400" b="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Az </a:t>
          </a:r>
          <a:r>
            <a:rPr lang="hu-HU" sz="1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állami tisztviselő a Magyar Kormánytisztviselői Kar tagja is egyben </a:t>
          </a:r>
          <a:endParaRPr lang="hu-HU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239FCD4-2947-459B-9261-440DAB3FEA93}" type="parTrans" cxnId="{20F4C1FC-D52B-4D34-ADE8-CE4BD6A7E43D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41E611-D048-4CCE-B5E6-5F56BF262E78}" type="sibTrans" cxnId="{20F4C1FC-D52B-4D34-ADE8-CE4BD6A7E43D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7C9A8F8-F591-4C90-8433-43028B05F6BF}">
      <dgm:prSet phldrT="[Szöveg]" custT="1"/>
      <dgm:spPr/>
      <dgm:t>
        <a:bodyPr/>
        <a:lstStyle/>
        <a:p>
          <a:pPr algn="just"/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Kiemelt szerep jut a Nemzeti Közszolgálati Egyetem képzéseinek</a:t>
          </a:r>
        </a:p>
      </dgm:t>
    </dgm:pt>
    <dgm:pt modelId="{6FE79968-EEDB-4F55-BD5A-3B2A37355D80}" type="parTrans" cxnId="{2AACC8E9-E556-451A-B461-48652B226951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F38D68-21CE-442F-8479-03538ACAF38C}" type="sibTrans" cxnId="{2AACC8E9-E556-451A-B461-48652B226951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58D82B-74BE-4634-AEF3-77B21B880406}">
      <dgm:prSet phldrT="[Szöveg]" custT="1"/>
      <dgm:spPr/>
      <dgm:t>
        <a:bodyPr/>
        <a:lstStyle/>
        <a:p>
          <a:pPr algn="just"/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teljesítmény arányában jobban motiválható </a:t>
          </a:r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az állami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tisztviselő</a:t>
          </a:r>
          <a:r>
            <a:rPr lang="hu-HU" sz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</dgm:t>
    </dgm:pt>
    <dgm:pt modelId="{3E4F524E-AC7B-42A2-B6B9-CED580658F05}" type="parTrans" cxnId="{F2282F70-70D8-48E1-9811-D6B8BBB482C5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F882E55-886D-42AA-96E6-4A43772BB987}" type="sibTrans" cxnId="{F2282F70-70D8-48E1-9811-D6B8BBB482C5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BE4B69-419A-4631-9A9D-FB9D45B77B72}">
      <dgm:prSet phldrT="[Szöveg]" custT="1"/>
      <dgm:spPr/>
      <dgm:t>
        <a:bodyPr/>
        <a:lstStyle/>
        <a:p>
          <a:pPr algn="just"/>
          <a:r>
            <a:rPr lang="hu-HU" sz="1400" dirty="0" smtClean="0">
              <a:latin typeface="Arial" panose="020B0604020202020204" pitchFamily="34" charset="0"/>
              <a:cs typeface="Arial" panose="020B0604020202020204" pitchFamily="34" charset="0"/>
            </a:rPr>
            <a:t>A munkáltatónak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nagyobb mérlegelési és döntési szabadságot biztosít</a:t>
          </a:r>
        </a:p>
      </dgm:t>
    </dgm:pt>
    <dgm:pt modelId="{ED02058C-157E-4784-8739-282356610A2B}" type="parTrans" cxnId="{E0CE9B8A-F743-4EA7-B93A-DCF1451DB50E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90E129-464D-4581-93F1-A53C7D1DB100}" type="sibTrans" cxnId="{E0CE9B8A-F743-4EA7-B93A-DCF1451DB50E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9FB08F-34ED-4A4D-A507-39C7BD1B24CF}">
      <dgm:prSet phldrT="[Szöveg]" custT="1"/>
      <dgm:spPr/>
      <dgm:t>
        <a:bodyPr/>
        <a:lstStyle/>
        <a:p>
          <a:pPr algn="just"/>
          <a:r>
            <a:rPr lang="hu-HU" sz="1400" b="0" dirty="0">
              <a:latin typeface="Arial" panose="020B0604020202020204" pitchFamily="34" charset="0"/>
              <a:cs typeface="Arial" panose="020B0604020202020204" pitchFamily="34" charset="0"/>
            </a:rPr>
            <a:t>A törvény személyi hatálya 2017. január 1-jével a fővárosi és megyei </a:t>
          </a:r>
          <a:r>
            <a:rPr lang="hu-HU" sz="1400" b="0" dirty="0" smtClean="0">
              <a:latin typeface="Arial" panose="020B0604020202020204" pitchFamily="34" charset="0"/>
              <a:cs typeface="Arial" panose="020B0604020202020204" pitchFamily="34" charset="0"/>
            </a:rPr>
            <a:t>kormányhivataloknál is </a:t>
          </a:r>
          <a:r>
            <a:rPr lang="hu-HU" sz="1400" b="0" dirty="0">
              <a:latin typeface="Arial" panose="020B0604020202020204" pitchFamily="34" charset="0"/>
              <a:cs typeface="Arial" panose="020B0604020202020204" pitchFamily="34" charset="0"/>
            </a:rPr>
            <a:t>kiterjed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hu-HU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B6CE782-9A61-48A8-86E1-49DF6ADC9DA0}" type="parTrans" cxnId="{5E417DAB-2901-4638-9099-19D4FB633665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2D4A27-D07E-443A-B686-7480E4255588}" type="sibTrans" cxnId="{5E417DAB-2901-4638-9099-19D4FB633665}">
      <dgm:prSet/>
      <dgm:spPr/>
      <dgm:t>
        <a:bodyPr/>
        <a:lstStyle/>
        <a:p>
          <a:pPr algn="just"/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2A620F-B6BC-4227-A999-CBA7559C9B0F}" type="pres">
      <dgm:prSet presAssocID="{14658B3F-C2E3-4C4D-9B6D-9E2A0B0B0D21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B5025326-235A-49B5-B015-EBDFC88335B3}" type="pres">
      <dgm:prSet presAssocID="{39FBA299-8901-4CA8-BB89-C5D9555BCCDD}" presName="thickLine" presStyleLbl="alignNode1" presStyleIdx="0" presStyleCnt="1"/>
      <dgm:spPr/>
    </dgm:pt>
    <dgm:pt modelId="{EF70F450-8FCC-404D-9AD0-C8EFC4ACD9FB}" type="pres">
      <dgm:prSet presAssocID="{39FBA299-8901-4CA8-BB89-C5D9555BCCDD}" presName="horz1" presStyleCnt="0"/>
      <dgm:spPr/>
    </dgm:pt>
    <dgm:pt modelId="{1B868B04-D517-4847-BFCA-AB715A1844D0}" type="pres">
      <dgm:prSet presAssocID="{39FBA299-8901-4CA8-BB89-C5D9555BCCDD}" presName="tx1" presStyleLbl="revTx" presStyleIdx="0" presStyleCnt="7" custScaleX="143065"/>
      <dgm:spPr/>
      <dgm:t>
        <a:bodyPr/>
        <a:lstStyle/>
        <a:p>
          <a:endParaRPr lang="hu-HU"/>
        </a:p>
      </dgm:t>
    </dgm:pt>
    <dgm:pt modelId="{0518FA87-7A64-4BA0-AC67-25072DD4617C}" type="pres">
      <dgm:prSet presAssocID="{39FBA299-8901-4CA8-BB89-C5D9555BCCDD}" presName="vert1" presStyleCnt="0"/>
      <dgm:spPr/>
    </dgm:pt>
    <dgm:pt modelId="{4264DC9C-F91A-45E9-8C96-8D3CA8A2F18D}" type="pres">
      <dgm:prSet presAssocID="{EE03996B-D4E2-4E28-A188-191EB8FA64BE}" presName="vertSpace2a" presStyleCnt="0"/>
      <dgm:spPr/>
    </dgm:pt>
    <dgm:pt modelId="{EE664FED-A4A4-48DD-9662-1EB572E9B792}" type="pres">
      <dgm:prSet presAssocID="{EE03996B-D4E2-4E28-A188-191EB8FA64BE}" presName="horz2" presStyleCnt="0"/>
      <dgm:spPr/>
    </dgm:pt>
    <dgm:pt modelId="{24613C8E-C3AA-488D-A3DF-22A4CA0A3BA8}" type="pres">
      <dgm:prSet presAssocID="{EE03996B-D4E2-4E28-A188-191EB8FA64BE}" presName="horzSpace2" presStyleCnt="0"/>
      <dgm:spPr/>
    </dgm:pt>
    <dgm:pt modelId="{AE689B6D-BF87-4719-9A31-67381D2F8E98}" type="pres">
      <dgm:prSet presAssocID="{EE03996B-D4E2-4E28-A188-191EB8FA64BE}" presName="tx2" presStyleLbl="revTx" presStyleIdx="1" presStyleCnt="7"/>
      <dgm:spPr/>
      <dgm:t>
        <a:bodyPr/>
        <a:lstStyle/>
        <a:p>
          <a:endParaRPr lang="hu-HU"/>
        </a:p>
      </dgm:t>
    </dgm:pt>
    <dgm:pt modelId="{468D5AD1-9B15-46C5-ACDE-471D6D7F245E}" type="pres">
      <dgm:prSet presAssocID="{EE03996B-D4E2-4E28-A188-191EB8FA64BE}" presName="vert2" presStyleCnt="0"/>
      <dgm:spPr/>
    </dgm:pt>
    <dgm:pt modelId="{CD9732DC-A739-44AD-B86B-8A5CCA1416F8}" type="pres">
      <dgm:prSet presAssocID="{EE03996B-D4E2-4E28-A188-191EB8FA64BE}" presName="thinLine2b" presStyleLbl="callout" presStyleIdx="0" presStyleCnt="6"/>
      <dgm:spPr/>
    </dgm:pt>
    <dgm:pt modelId="{57BF38F7-F584-4FCF-972B-1965F8CAD9F6}" type="pres">
      <dgm:prSet presAssocID="{EE03996B-D4E2-4E28-A188-191EB8FA64BE}" presName="vertSpace2b" presStyleCnt="0"/>
      <dgm:spPr/>
    </dgm:pt>
    <dgm:pt modelId="{6FA35A84-CAB6-46A0-8E84-D5E5A8A71D8E}" type="pres">
      <dgm:prSet presAssocID="{FD6A0965-5B79-4438-A619-63E15D2A0FD0}" presName="horz2" presStyleCnt="0"/>
      <dgm:spPr/>
    </dgm:pt>
    <dgm:pt modelId="{4A987148-895C-4718-9857-9A2BC24F2EDA}" type="pres">
      <dgm:prSet presAssocID="{FD6A0965-5B79-4438-A619-63E15D2A0FD0}" presName="horzSpace2" presStyleCnt="0"/>
      <dgm:spPr/>
    </dgm:pt>
    <dgm:pt modelId="{FAE7C55C-E9E6-4936-B85D-4CE13917F3B2}" type="pres">
      <dgm:prSet presAssocID="{FD6A0965-5B79-4438-A619-63E15D2A0FD0}" presName="tx2" presStyleLbl="revTx" presStyleIdx="2" presStyleCnt="7"/>
      <dgm:spPr/>
      <dgm:t>
        <a:bodyPr/>
        <a:lstStyle/>
        <a:p>
          <a:endParaRPr lang="hu-HU"/>
        </a:p>
      </dgm:t>
    </dgm:pt>
    <dgm:pt modelId="{49E963BF-F610-4B6E-A520-7784605F51C2}" type="pres">
      <dgm:prSet presAssocID="{FD6A0965-5B79-4438-A619-63E15D2A0FD0}" presName="vert2" presStyleCnt="0"/>
      <dgm:spPr/>
    </dgm:pt>
    <dgm:pt modelId="{87E3F6D1-0EE1-4A5D-B7DF-B96707CCDB3A}" type="pres">
      <dgm:prSet presAssocID="{FD6A0965-5B79-4438-A619-63E15D2A0FD0}" presName="thinLine2b" presStyleLbl="callout" presStyleIdx="1" presStyleCnt="6"/>
      <dgm:spPr/>
    </dgm:pt>
    <dgm:pt modelId="{EB2449D7-9340-4DDE-8CE2-0FBC16F0DEBC}" type="pres">
      <dgm:prSet presAssocID="{FD6A0965-5B79-4438-A619-63E15D2A0FD0}" presName="vertSpace2b" presStyleCnt="0"/>
      <dgm:spPr/>
    </dgm:pt>
    <dgm:pt modelId="{1F2770A3-DCC9-49EC-B60D-927CA1105347}" type="pres">
      <dgm:prSet presAssocID="{57C9A8F8-F591-4C90-8433-43028B05F6BF}" presName="horz2" presStyleCnt="0"/>
      <dgm:spPr/>
    </dgm:pt>
    <dgm:pt modelId="{1E1DA9CC-239F-4B55-B43F-6545BDB115C6}" type="pres">
      <dgm:prSet presAssocID="{57C9A8F8-F591-4C90-8433-43028B05F6BF}" presName="horzSpace2" presStyleCnt="0"/>
      <dgm:spPr/>
    </dgm:pt>
    <dgm:pt modelId="{518D6BAF-81F1-4433-AC3D-98BF5275E94F}" type="pres">
      <dgm:prSet presAssocID="{57C9A8F8-F591-4C90-8433-43028B05F6BF}" presName="tx2" presStyleLbl="revTx" presStyleIdx="3" presStyleCnt="7"/>
      <dgm:spPr/>
      <dgm:t>
        <a:bodyPr/>
        <a:lstStyle/>
        <a:p>
          <a:endParaRPr lang="hu-HU"/>
        </a:p>
      </dgm:t>
    </dgm:pt>
    <dgm:pt modelId="{A35A8438-7AE4-4056-80F7-D51ED4AEA018}" type="pres">
      <dgm:prSet presAssocID="{57C9A8F8-F591-4C90-8433-43028B05F6BF}" presName="vert2" presStyleCnt="0"/>
      <dgm:spPr/>
    </dgm:pt>
    <dgm:pt modelId="{BFA006B6-8AAC-4794-A65F-970FC9A5C0C6}" type="pres">
      <dgm:prSet presAssocID="{57C9A8F8-F591-4C90-8433-43028B05F6BF}" presName="thinLine2b" presStyleLbl="callout" presStyleIdx="2" presStyleCnt="6"/>
      <dgm:spPr/>
    </dgm:pt>
    <dgm:pt modelId="{41EEBC9D-BA91-4108-B010-83F897B15F80}" type="pres">
      <dgm:prSet presAssocID="{57C9A8F8-F591-4C90-8433-43028B05F6BF}" presName="vertSpace2b" presStyleCnt="0"/>
      <dgm:spPr/>
    </dgm:pt>
    <dgm:pt modelId="{7AA683F5-D4B5-4E16-B85E-2ED352E6EDB3}" type="pres">
      <dgm:prSet presAssocID="{DC58D82B-74BE-4634-AEF3-77B21B880406}" presName="horz2" presStyleCnt="0"/>
      <dgm:spPr/>
    </dgm:pt>
    <dgm:pt modelId="{0A9192D6-0976-4944-9964-11B34BA8687B}" type="pres">
      <dgm:prSet presAssocID="{DC58D82B-74BE-4634-AEF3-77B21B880406}" presName="horzSpace2" presStyleCnt="0"/>
      <dgm:spPr/>
    </dgm:pt>
    <dgm:pt modelId="{09FD09FF-A637-40F3-88FE-01547FC5CC83}" type="pres">
      <dgm:prSet presAssocID="{DC58D82B-74BE-4634-AEF3-77B21B880406}" presName="tx2" presStyleLbl="revTx" presStyleIdx="4" presStyleCnt="7"/>
      <dgm:spPr/>
      <dgm:t>
        <a:bodyPr/>
        <a:lstStyle/>
        <a:p>
          <a:endParaRPr lang="hu-HU"/>
        </a:p>
      </dgm:t>
    </dgm:pt>
    <dgm:pt modelId="{53CB104B-379D-434C-AECF-9AD5C8E3A173}" type="pres">
      <dgm:prSet presAssocID="{DC58D82B-74BE-4634-AEF3-77B21B880406}" presName="vert2" presStyleCnt="0"/>
      <dgm:spPr/>
    </dgm:pt>
    <dgm:pt modelId="{D84A271C-88D4-4BA5-90C2-CEF5299D8CDE}" type="pres">
      <dgm:prSet presAssocID="{DC58D82B-74BE-4634-AEF3-77B21B880406}" presName="thinLine2b" presStyleLbl="callout" presStyleIdx="3" presStyleCnt="6"/>
      <dgm:spPr/>
    </dgm:pt>
    <dgm:pt modelId="{83C949E8-5774-4496-A1FE-BF5BEC12B319}" type="pres">
      <dgm:prSet presAssocID="{DC58D82B-74BE-4634-AEF3-77B21B880406}" presName="vertSpace2b" presStyleCnt="0"/>
      <dgm:spPr/>
    </dgm:pt>
    <dgm:pt modelId="{1D9A2607-F615-45CF-A920-8FD61B0A6F80}" type="pres">
      <dgm:prSet presAssocID="{0EBE4B69-419A-4631-9A9D-FB9D45B77B72}" presName="horz2" presStyleCnt="0"/>
      <dgm:spPr/>
    </dgm:pt>
    <dgm:pt modelId="{E9DCE594-FBC5-418C-A6BC-0231AE7A3510}" type="pres">
      <dgm:prSet presAssocID="{0EBE4B69-419A-4631-9A9D-FB9D45B77B72}" presName="horzSpace2" presStyleCnt="0"/>
      <dgm:spPr/>
    </dgm:pt>
    <dgm:pt modelId="{753292B8-2C99-49D1-9F8C-7505A99076DA}" type="pres">
      <dgm:prSet presAssocID="{0EBE4B69-419A-4631-9A9D-FB9D45B77B72}" presName="tx2" presStyleLbl="revTx" presStyleIdx="5" presStyleCnt="7"/>
      <dgm:spPr/>
      <dgm:t>
        <a:bodyPr/>
        <a:lstStyle/>
        <a:p>
          <a:endParaRPr lang="hu-HU"/>
        </a:p>
      </dgm:t>
    </dgm:pt>
    <dgm:pt modelId="{64800C65-95AC-45EF-9C3B-917E1654296A}" type="pres">
      <dgm:prSet presAssocID="{0EBE4B69-419A-4631-9A9D-FB9D45B77B72}" presName="vert2" presStyleCnt="0"/>
      <dgm:spPr/>
    </dgm:pt>
    <dgm:pt modelId="{7638C8AE-DEBD-4C93-85CD-875D9E7799F1}" type="pres">
      <dgm:prSet presAssocID="{0EBE4B69-419A-4631-9A9D-FB9D45B77B72}" presName="thinLine2b" presStyleLbl="callout" presStyleIdx="4" presStyleCnt="6"/>
      <dgm:spPr/>
    </dgm:pt>
    <dgm:pt modelId="{F89D902F-D580-4172-AD4C-A22BEA3A7604}" type="pres">
      <dgm:prSet presAssocID="{0EBE4B69-419A-4631-9A9D-FB9D45B77B72}" presName="vertSpace2b" presStyleCnt="0"/>
      <dgm:spPr/>
    </dgm:pt>
    <dgm:pt modelId="{5037B71B-FCEF-4ABF-9A4D-CD3026D8DF33}" type="pres">
      <dgm:prSet presAssocID="{E69FB08F-34ED-4A4D-A507-39C7BD1B24CF}" presName="horz2" presStyleCnt="0"/>
      <dgm:spPr/>
    </dgm:pt>
    <dgm:pt modelId="{39D5293A-E057-4197-A5E4-5455B154A2DA}" type="pres">
      <dgm:prSet presAssocID="{E69FB08F-34ED-4A4D-A507-39C7BD1B24CF}" presName="horzSpace2" presStyleCnt="0"/>
      <dgm:spPr/>
    </dgm:pt>
    <dgm:pt modelId="{463A2038-6F29-469B-8F53-E76621AE4B9F}" type="pres">
      <dgm:prSet presAssocID="{E69FB08F-34ED-4A4D-A507-39C7BD1B24CF}" presName="tx2" presStyleLbl="revTx" presStyleIdx="6" presStyleCnt="7"/>
      <dgm:spPr/>
      <dgm:t>
        <a:bodyPr/>
        <a:lstStyle/>
        <a:p>
          <a:endParaRPr lang="hu-HU"/>
        </a:p>
      </dgm:t>
    </dgm:pt>
    <dgm:pt modelId="{CE57937C-8939-4C39-AA4F-EFC5C80A72CC}" type="pres">
      <dgm:prSet presAssocID="{E69FB08F-34ED-4A4D-A507-39C7BD1B24CF}" presName="vert2" presStyleCnt="0"/>
      <dgm:spPr/>
    </dgm:pt>
    <dgm:pt modelId="{262F9C73-F75C-40BE-AB8F-14EE372F71BF}" type="pres">
      <dgm:prSet presAssocID="{E69FB08F-34ED-4A4D-A507-39C7BD1B24CF}" presName="thinLine2b" presStyleLbl="callout" presStyleIdx="5" presStyleCnt="6"/>
      <dgm:spPr/>
    </dgm:pt>
    <dgm:pt modelId="{283EAF9F-16BB-49A8-A34C-883165665260}" type="pres">
      <dgm:prSet presAssocID="{E69FB08F-34ED-4A4D-A507-39C7BD1B24CF}" presName="vertSpace2b" presStyleCnt="0"/>
      <dgm:spPr/>
    </dgm:pt>
  </dgm:ptLst>
  <dgm:cxnLst>
    <dgm:cxn modelId="{52F64612-0C90-411C-AD92-7219A277EE55}" type="presOf" srcId="{E69FB08F-34ED-4A4D-A507-39C7BD1B24CF}" destId="{463A2038-6F29-469B-8F53-E76621AE4B9F}" srcOrd="0" destOrd="0" presId="urn:microsoft.com/office/officeart/2008/layout/LinedList"/>
    <dgm:cxn modelId="{53116949-3775-4416-97A7-E9CE917F6FF1}" srcId="{39FBA299-8901-4CA8-BB89-C5D9555BCCDD}" destId="{EE03996B-D4E2-4E28-A188-191EB8FA64BE}" srcOrd="0" destOrd="0" parTransId="{EB7701EE-D45F-401D-92AD-4EFD13D71C9E}" sibTransId="{18B0711E-659E-46D1-834C-43ECFAEBE40F}"/>
    <dgm:cxn modelId="{1877E7C6-8F0C-4B2D-8D53-CC6CC620CEFA}" type="presOf" srcId="{FD6A0965-5B79-4438-A619-63E15D2A0FD0}" destId="{FAE7C55C-E9E6-4936-B85D-4CE13917F3B2}" srcOrd="0" destOrd="0" presId="urn:microsoft.com/office/officeart/2008/layout/LinedList"/>
    <dgm:cxn modelId="{ABEA18E6-F059-41FE-A17E-B52664CD4956}" type="presOf" srcId="{14658B3F-C2E3-4C4D-9B6D-9E2A0B0B0D21}" destId="{B32A620F-B6BC-4227-A999-CBA7559C9B0F}" srcOrd="0" destOrd="0" presId="urn:microsoft.com/office/officeart/2008/layout/LinedList"/>
    <dgm:cxn modelId="{F2282F70-70D8-48E1-9811-D6B8BBB482C5}" srcId="{39FBA299-8901-4CA8-BB89-C5D9555BCCDD}" destId="{DC58D82B-74BE-4634-AEF3-77B21B880406}" srcOrd="3" destOrd="0" parTransId="{3E4F524E-AC7B-42A2-B6B9-CED580658F05}" sibTransId="{9F882E55-886D-42AA-96E6-4A43772BB987}"/>
    <dgm:cxn modelId="{F4D215B2-AACA-4335-849A-9D4FF88682A1}" type="presOf" srcId="{DC58D82B-74BE-4634-AEF3-77B21B880406}" destId="{09FD09FF-A637-40F3-88FE-01547FC5CC83}" srcOrd="0" destOrd="0" presId="urn:microsoft.com/office/officeart/2008/layout/LinedList"/>
    <dgm:cxn modelId="{E0CE9B8A-F743-4EA7-B93A-DCF1451DB50E}" srcId="{39FBA299-8901-4CA8-BB89-C5D9555BCCDD}" destId="{0EBE4B69-419A-4631-9A9D-FB9D45B77B72}" srcOrd="4" destOrd="0" parTransId="{ED02058C-157E-4784-8739-282356610A2B}" sibTransId="{AD90E129-464D-4581-93F1-A53C7D1DB100}"/>
    <dgm:cxn modelId="{5E417DAB-2901-4638-9099-19D4FB633665}" srcId="{39FBA299-8901-4CA8-BB89-C5D9555BCCDD}" destId="{E69FB08F-34ED-4A4D-A507-39C7BD1B24CF}" srcOrd="5" destOrd="0" parTransId="{AB6CE782-9A61-48A8-86E1-49DF6ADC9DA0}" sibTransId="{232D4A27-D07E-443A-B686-7480E4255588}"/>
    <dgm:cxn modelId="{8FB36817-E017-4585-B35E-79512D7F46B9}" type="presOf" srcId="{57C9A8F8-F591-4C90-8433-43028B05F6BF}" destId="{518D6BAF-81F1-4433-AC3D-98BF5275E94F}" srcOrd="0" destOrd="0" presId="urn:microsoft.com/office/officeart/2008/layout/LinedList"/>
    <dgm:cxn modelId="{BF31E6A4-A161-4471-9846-11EEB8E31D95}" type="presOf" srcId="{EE03996B-D4E2-4E28-A188-191EB8FA64BE}" destId="{AE689B6D-BF87-4719-9A31-67381D2F8E98}" srcOrd="0" destOrd="0" presId="urn:microsoft.com/office/officeart/2008/layout/LinedList"/>
    <dgm:cxn modelId="{374ED7A6-95D1-4FCC-8FB4-C654D4A64CE7}" srcId="{14658B3F-C2E3-4C4D-9B6D-9E2A0B0B0D21}" destId="{39FBA299-8901-4CA8-BB89-C5D9555BCCDD}" srcOrd="0" destOrd="0" parTransId="{BD15D901-D358-49B4-904A-E158BCFC300F}" sibTransId="{4923B86F-A234-4B45-9E17-25AACCAB3B4B}"/>
    <dgm:cxn modelId="{E2E17E1E-33C2-4044-B6FA-F0928C4B0DB3}" type="presOf" srcId="{0EBE4B69-419A-4631-9A9D-FB9D45B77B72}" destId="{753292B8-2C99-49D1-9F8C-7505A99076DA}" srcOrd="0" destOrd="0" presId="urn:microsoft.com/office/officeart/2008/layout/LinedList"/>
    <dgm:cxn modelId="{20F4C1FC-D52B-4D34-ADE8-CE4BD6A7E43D}" srcId="{39FBA299-8901-4CA8-BB89-C5D9555BCCDD}" destId="{FD6A0965-5B79-4438-A619-63E15D2A0FD0}" srcOrd="1" destOrd="0" parTransId="{8239FCD4-2947-459B-9261-440DAB3FEA93}" sibTransId="{A541E611-D048-4CCE-B5E6-5F56BF262E78}"/>
    <dgm:cxn modelId="{A43101A2-D921-4D24-B713-8C87114DA001}" type="presOf" srcId="{39FBA299-8901-4CA8-BB89-C5D9555BCCDD}" destId="{1B868B04-D517-4847-BFCA-AB715A1844D0}" srcOrd="0" destOrd="0" presId="urn:microsoft.com/office/officeart/2008/layout/LinedList"/>
    <dgm:cxn modelId="{2AACC8E9-E556-451A-B461-48652B226951}" srcId="{39FBA299-8901-4CA8-BB89-C5D9555BCCDD}" destId="{57C9A8F8-F591-4C90-8433-43028B05F6BF}" srcOrd="2" destOrd="0" parTransId="{6FE79968-EEDB-4F55-BD5A-3B2A37355D80}" sibTransId="{70F38D68-21CE-442F-8479-03538ACAF38C}"/>
    <dgm:cxn modelId="{B95104FC-CAD5-454F-89B8-22D53AF562AE}" type="presParOf" srcId="{B32A620F-B6BC-4227-A999-CBA7559C9B0F}" destId="{B5025326-235A-49B5-B015-EBDFC88335B3}" srcOrd="0" destOrd="0" presId="urn:microsoft.com/office/officeart/2008/layout/LinedList"/>
    <dgm:cxn modelId="{B4BFDED6-8993-492B-A6FB-794753BD592C}" type="presParOf" srcId="{B32A620F-B6BC-4227-A999-CBA7559C9B0F}" destId="{EF70F450-8FCC-404D-9AD0-C8EFC4ACD9FB}" srcOrd="1" destOrd="0" presId="urn:microsoft.com/office/officeart/2008/layout/LinedList"/>
    <dgm:cxn modelId="{1754F3D0-0069-475C-862D-BC334EACA2A9}" type="presParOf" srcId="{EF70F450-8FCC-404D-9AD0-C8EFC4ACD9FB}" destId="{1B868B04-D517-4847-BFCA-AB715A1844D0}" srcOrd="0" destOrd="0" presId="urn:microsoft.com/office/officeart/2008/layout/LinedList"/>
    <dgm:cxn modelId="{F52C6AC2-3553-4E21-B77E-44A3E00D5393}" type="presParOf" srcId="{EF70F450-8FCC-404D-9AD0-C8EFC4ACD9FB}" destId="{0518FA87-7A64-4BA0-AC67-25072DD4617C}" srcOrd="1" destOrd="0" presId="urn:microsoft.com/office/officeart/2008/layout/LinedList"/>
    <dgm:cxn modelId="{4C8671BB-EA26-4CA2-A545-C01A29DF2D8B}" type="presParOf" srcId="{0518FA87-7A64-4BA0-AC67-25072DD4617C}" destId="{4264DC9C-F91A-45E9-8C96-8D3CA8A2F18D}" srcOrd="0" destOrd="0" presId="urn:microsoft.com/office/officeart/2008/layout/LinedList"/>
    <dgm:cxn modelId="{42E2310D-68C8-4CD1-B243-DF1DC2FA96D7}" type="presParOf" srcId="{0518FA87-7A64-4BA0-AC67-25072DD4617C}" destId="{EE664FED-A4A4-48DD-9662-1EB572E9B792}" srcOrd="1" destOrd="0" presId="urn:microsoft.com/office/officeart/2008/layout/LinedList"/>
    <dgm:cxn modelId="{9D5468C5-0975-4986-8910-2E8D9FD7CC55}" type="presParOf" srcId="{EE664FED-A4A4-48DD-9662-1EB572E9B792}" destId="{24613C8E-C3AA-488D-A3DF-22A4CA0A3BA8}" srcOrd="0" destOrd="0" presId="urn:microsoft.com/office/officeart/2008/layout/LinedList"/>
    <dgm:cxn modelId="{EE33FB59-A96E-4F75-80BB-1C2A3A72709E}" type="presParOf" srcId="{EE664FED-A4A4-48DD-9662-1EB572E9B792}" destId="{AE689B6D-BF87-4719-9A31-67381D2F8E98}" srcOrd="1" destOrd="0" presId="urn:microsoft.com/office/officeart/2008/layout/LinedList"/>
    <dgm:cxn modelId="{7525AB5D-16BC-4F12-B60F-24266953119B}" type="presParOf" srcId="{EE664FED-A4A4-48DD-9662-1EB572E9B792}" destId="{468D5AD1-9B15-46C5-ACDE-471D6D7F245E}" srcOrd="2" destOrd="0" presId="urn:microsoft.com/office/officeart/2008/layout/LinedList"/>
    <dgm:cxn modelId="{735D6678-677E-41A7-9DF8-1A46BC026197}" type="presParOf" srcId="{0518FA87-7A64-4BA0-AC67-25072DD4617C}" destId="{CD9732DC-A739-44AD-B86B-8A5CCA1416F8}" srcOrd="2" destOrd="0" presId="urn:microsoft.com/office/officeart/2008/layout/LinedList"/>
    <dgm:cxn modelId="{6842552F-AE02-4221-BB7B-A34541F674FF}" type="presParOf" srcId="{0518FA87-7A64-4BA0-AC67-25072DD4617C}" destId="{57BF38F7-F584-4FCF-972B-1965F8CAD9F6}" srcOrd="3" destOrd="0" presId="urn:microsoft.com/office/officeart/2008/layout/LinedList"/>
    <dgm:cxn modelId="{D08C6078-FA5C-49BA-9DEB-0792B3EF4AB5}" type="presParOf" srcId="{0518FA87-7A64-4BA0-AC67-25072DD4617C}" destId="{6FA35A84-CAB6-46A0-8E84-D5E5A8A71D8E}" srcOrd="4" destOrd="0" presId="urn:microsoft.com/office/officeart/2008/layout/LinedList"/>
    <dgm:cxn modelId="{57CC5DC2-E5FA-4A75-ACBB-2720EB9BC183}" type="presParOf" srcId="{6FA35A84-CAB6-46A0-8E84-D5E5A8A71D8E}" destId="{4A987148-895C-4718-9857-9A2BC24F2EDA}" srcOrd="0" destOrd="0" presId="urn:microsoft.com/office/officeart/2008/layout/LinedList"/>
    <dgm:cxn modelId="{92C46397-5232-46EF-9058-EB05683E178C}" type="presParOf" srcId="{6FA35A84-CAB6-46A0-8E84-D5E5A8A71D8E}" destId="{FAE7C55C-E9E6-4936-B85D-4CE13917F3B2}" srcOrd="1" destOrd="0" presId="urn:microsoft.com/office/officeart/2008/layout/LinedList"/>
    <dgm:cxn modelId="{C5EBD19D-FC91-4136-8C54-78D8816BEBF7}" type="presParOf" srcId="{6FA35A84-CAB6-46A0-8E84-D5E5A8A71D8E}" destId="{49E963BF-F610-4B6E-A520-7784605F51C2}" srcOrd="2" destOrd="0" presId="urn:microsoft.com/office/officeart/2008/layout/LinedList"/>
    <dgm:cxn modelId="{ACFA4BC6-B246-4B04-800E-B16CDFCF9152}" type="presParOf" srcId="{0518FA87-7A64-4BA0-AC67-25072DD4617C}" destId="{87E3F6D1-0EE1-4A5D-B7DF-B96707CCDB3A}" srcOrd="5" destOrd="0" presId="urn:microsoft.com/office/officeart/2008/layout/LinedList"/>
    <dgm:cxn modelId="{77314F27-7C0E-4682-9044-A0F7B4846642}" type="presParOf" srcId="{0518FA87-7A64-4BA0-AC67-25072DD4617C}" destId="{EB2449D7-9340-4DDE-8CE2-0FBC16F0DEBC}" srcOrd="6" destOrd="0" presId="urn:microsoft.com/office/officeart/2008/layout/LinedList"/>
    <dgm:cxn modelId="{D30856B2-59D7-47B6-A28F-F4DAD8A81D7A}" type="presParOf" srcId="{0518FA87-7A64-4BA0-AC67-25072DD4617C}" destId="{1F2770A3-DCC9-49EC-B60D-927CA1105347}" srcOrd="7" destOrd="0" presId="urn:microsoft.com/office/officeart/2008/layout/LinedList"/>
    <dgm:cxn modelId="{83957A0F-B9DC-4A8B-917A-5AEAF5903C08}" type="presParOf" srcId="{1F2770A3-DCC9-49EC-B60D-927CA1105347}" destId="{1E1DA9CC-239F-4B55-B43F-6545BDB115C6}" srcOrd="0" destOrd="0" presId="urn:microsoft.com/office/officeart/2008/layout/LinedList"/>
    <dgm:cxn modelId="{A3282B78-FC64-4305-BF0C-B27D99443D38}" type="presParOf" srcId="{1F2770A3-DCC9-49EC-B60D-927CA1105347}" destId="{518D6BAF-81F1-4433-AC3D-98BF5275E94F}" srcOrd="1" destOrd="0" presId="urn:microsoft.com/office/officeart/2008/layout/LinedList"/>
    <dgm:cxn modelId="{671C1393-F669-4131-A1D3-DC82B501473A}" type="presParOf" srcId="{1F2770A3-DCC9-49EC-B60D-927CA1105347}" destId="{A35A8438-7AE4-4056-80F7-D51ED4AEA018}" srcOrd="2" destOrd="0" presId="urn:microsoft.com/office/officeart/2008/layout/LinedList"/>
    <dgm:cxn modelId="{8CC9BA63-80DD-45C1-8B08-48D8A7803E9C}" type="presParOf" srcId="{0518FA87-7A64-4BA0-AC67-25072DD4617C}" destId="{BFA006B6-8AAC-4794-A65F-970FC9A5C0C6}" srcOrd="8" destOrd="0" presId="urn:microsoft.com/office/officeart/2008/layout/LinedList"/>
    <dgm:cxn modelId="{CCBD0AE8-F8A4-4027-A9D1-378F78290CF5}" type="presParOf" srcId="{0518FA87-7A64-4BA0-AC67-25072DD4617C}" destId="{41EEBC9D-BA91-4108-B010-83F897B15F80}" srcOrd="9" destOrd="0" presId="urn:microsoft.com/office/officeart/2008/layout/LinedList"/>
    <dgm:cxn modelId="{FBCAB20B-8B1B-43E0-90B2-4E03B9379CED}" type="presParOf" srcId="{0518FA87-7A64-4BA0-AC67-25072DD4617C}" destId="{7AA683F5-D4B5-4E16-B85E-2ED352E6EDB3}" srcOrd="10" destOrd="0" presId="urn:microsoft.com/office/officeart/2008/layout/LinedList"/>
    <dgm:cxn modelId="{CA746BCA-5C49-4A70-8483-5B992022B08E}" type="presParOf" srcId="{7AA683F5-D4B5-4E16-B85E-2ED352E6EDB3}" destId="{0A9192D6-0976-4944-9964-11B34BA8687B}" srcOrd="0" destOrd="0" presId="urn:microsoft.com/office/officeart/2008/layout/LinedList"/>
    <dgm:cxn modelId="{7B4EB2A2-7229-42AF-A23A-464D5BFD5F4D}" type="presParOf" srcId="{7AA683F5-D4B5-4E16-B85E-2ED352E6EDB3}" destId="{09FD09FF-A637-40F3-88FE-01547FC5CC83}" srcOrd="1" destOrd="0" presId="urn:microsoft.com/office/officeart/2008/layout/LinedList"/>
    <dgm:cxn modelId="{A2131E5F-F25B-4BB0-803F-25E91959AF06}" type="presParOf" srcId="{7AA683F5-D4B5-4E16-B85E-2ED352E6EDB3}" destId="{53CB104B-379D-434C-AECF-9AD5C8E3A173}" srcOrd="2" destOrd="0" presId="urn:microsoft.com/office/officeart/2008/layout/LinedList"/>
    <dgm:cxn modelId="{8C4B853F-8B83-430E-97FA-DD1440050F75}" type="presParOf" srcId="{0518FA87-7A64-4BA0-AC67-25072DD4617C}" destId="{D84A271C-88D4-4BA5-90C2-CEF5299D8CDE}" srcOrd="11" destOrd="0" presId="urn:microsoft.com/office/officeart/2008/layout/LinedList"/>
    <dgm:cxn modelId="{CA1B2AF9-E23C-4CCD-90A5-A7017A8E95A9}" type="presParOf" srcId="{0518FA87-7A64-4BA0-AC67-25072DD4617C}" destId="{83C949E8-5774-4496-A1FE-BF5BEC12B319}" srcOrd="12" destOrd="0" presId="urn:microsoft.com/office/officeart/2008/layout/LinedList"/>
    <dgm:cxn modelId="{3CACF6FB-AF24-4EA9-86DC-B628EFFD5F30}" type="presParOf" srcId="{0518FA87-7A64-4BA0-AC67-25072DD4617C}" destId="{1D9A2607-F615-45CF-A920-8FD61B0A6F80}" srcOrd="13" destOrd="0" presId="urn:microsoft.com/office/officeart/2008/layout/LinedList"/>
    <dgm:cxn modelId="{A742C246-4369-4C14-B6D3-13AC54568367}" type="presParOf" srcId="{1D9A2607-F615-45CF-A920-8FD61B0A6F80}" destId="{E9DCE594-FBC5-418C-A6BC-0231AE7A3510}" srcOrd="0" destOrd="0" presId="urn:microsoft.com/office/officeart/2008/layout/LinedList"/>
    <dgm:cxn modelId="{8F6E7468-95BB-4AC2-8357-01DCAE5E4B1D}" type="presParOf" srcId="{1D9A2607-F615-45CF-A920-8FD61B0A6F80}" destId="{753292B8-2C99-49D1-9F8C-7505A99076DA}" srcOrd="1" destOrd="0" presId="urn:microsoft.com/office/officeart/2008/layout/LinedList"/>
    <dgm:cxn modelId="{C669EBD9-F22C-42B3-A1A0-02E7C6F87287}" type="presParOf" srcId="{1D9A2607-F615-45CF-A920-8FD61B0A6F80}" destId="{64800C65-95AC-45EF-9C3B-917E1654296A}" srcOrd="2" destOrd="0" presId="urn:microsoft.com/office/officeart/2008/layout/LinedList"/>
    <dgm:cxn modelId="{2B980611-D88D-493D-B609-2B727C88CF35}" type="presParOf" srcId="{0518FA87-7A64-4BA0-AC67-25072DD4617C}" destId="{7638C8AE-DEBD-4C93-85CD-875D9E7799F1}" srcOrd="14" destOrd="0" presId="urn:microsoft.com/office/officeart/2008/layout/LinedList"/>
    <dgm:cxn modelId="{FD325589-ABAD-4AAE-A4E6-E169BBBAA1DC}" type="presParOf" srcId="{0518FA87-7A64-4BA0-AC67-25072DD4617C}" destId="{F89D902F-D580-4172-AD4C-A22BEA3A7604}" srcOrd="15" destOrd="0" presId="urn:microsoft.com/office/officeart/2008/layout/LinedList"/>
    <dgm:cxn modelId="{9D8EB758-F563-4FD2-B026-95692BBA4D28}" type="presParOf" srcId="{0518FA87-7A64-4BA0-AC67-25072DD4617C}" destId="{5037B71B-FCEF-4ABF-9A4D-CD3026D8DF33}" srcOrd="16" destOrd="0" presId="urn:microsoft.com/office/officeart/2008/layout/LinedList"/>
    <dgm:cxn modelId="{2F5A1B0C-B880-4C13-ADDE-057DAF9C57FC}" type="presParOf" srcId="{5037B71B-FCEF-4ABF-9A4D-CD3026D8DF33}" destId="{39D5293A-E057-4197-A5E4-5455B154A2DA}" srcOrd="0" destOrd="0" presId="urn:microsoft.com/office/officeart/2008/layout/LinedList"/>
    <dgm:cxn modelId="{15F5984D-BC66-46BA-9E77-CA8A35398D12}" type="presParOf" srcId="{5037B71B-FCEF-4ABF-9A4D-CD3026D8DF33}" destId="{463A2038-6F29-469B-8F53-E76621AE4B9F}" srcOrd="1" destOrd="0" presId="urn:microsoft.com/office/officeart/2008/layout/LinedList"/>
    <dgm:cxn modelId="{917DB760-59B6-44B6-A5C6-ACF85657D6B5}" type="presParOf" srcId="{5037B71B-FCEF-4ABF-9A4D-CD3026D8DF33}" destId="{CE57937C-8939-4C39-AA4F-EFC5C80A72CC}" srcOrd="2" destOrd="0" presId="urn:microsoft.com/office/officeart/2008/layout/LinedList"/>
    <dgm:cxn modelId="{1887B2C3-3123-4A0D-B3DE-C1AE2AE06201}" type="presParOf" srcId="{0518FA87-7A64-4BA0-AC67-25072DD4617C}" destId="{262F9C73-F75C-40BE-AB8F-14EE372F71BF}" srcOrd="17" destOrd="0" presId="urn:microsoft.com/office/officeart/2008/layout/LinedList"/>
    <dgm:cxn modelId="{953EC45B-16EB-47DE-AE25-67EA11B21273}" type="presParOf" srcId="{0518FA87-7A64-4BA0-AC67-25072DD4617C}" destId="{283EAF9F-16BB-49A8-A34C-883165665260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8C1199-766B-48D7-BA5E-3BA76ACF15D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7B38BEF1-0AAB-426C-8ADF-5F3AF4279136}">
      <dgm:prSet phldrT="[Szöveg]"/>
      <dgm:spPr/>
      <dgm:t>
        <a:bodyPr/>
        <a:lstStyle/>
        <a:p>
          <a:pPr>
            <a:buNone/>
          </a:pPr>
          <a:r>
            <a:rPr lang="hu-HU" b="1" dirty="0"/>
            <a:t>A Kormány </a:t>
          </a:r>
        </a:p>
        <a:p>
          <a:pPr>
            <a:buNone/>
          </a:pPr>
          <a:r>
            <a:rPr lang="hu-HU" b="1" dirty="0"/>
            <a:t>a központi hivatalok és a költségvetési szerv formában működő központi minisztériumi háttérintézmények felülvizsgálatáról szóló 1958/2015. (XII.23.) Korm. határozatta</a:t>
          </a:r>
          <a:r>
            <a:rPr lang="hu-HU" dirty="0"/>
            <a:t>l döntött  az országos illetékességgel vagy feladatkörrel működő </a:t>
          </a:r>
          <a:r>
            <a:rPr lang="hu-HU" dirty="0" smtClean="0"/>
            <a:t>központi hivatalok </a:t>
          </a:r>
          <a:r>
            <a:rPr lang="hu-HU" dirty="0"/>
            <a:t>és költségvetési szerv formában működő központi minisztériumi háttérintézmények felülvizsgálatáról, melynek céljai:</a:t>
          </a:r>
        </a:p>
      </dgm:t>
    </dgm:pt>
    <dgm:pt modelId="{7AB418C3-E75D-4B77-930F-3BD503F125DC}" type="parTrans" cxnId="{8874AB92-4E65-4B01-9DEB-3C1126DDBD55}">
      <dgm:prSet/>
      <dgm:spPr/>
      <dgm:t>
        <a:bodyPr/>
        <a:lstStyle/>
        <a:p>
          <a:endParaRPr lang="hu-HU"/>
        </a:p>
      </dgm:t>
    </dgm:pt>
    <dgm:pt modelId="{EA219492-4FB6-426A-8BF3-325AC0CBD1A1}" type="sibTrans" cxnId="{8874AB92-4E65-4B01-9DEB-3C1126DDBD55}">
      <dgm:prSet/>
      <dgm:spPr/>
      <dgm:t>
        <a:bodyPr/>
        <a:lstStyle/>
        <a:p>
          <a:endParaRPr lang="hu-HU"/>
        </a:p>
      </dgm:t>
    </dgm:pt>
    <dgm:pt modelId="{74C1848D-54EB-46F2-8B90-74E6BBA77C7B}">
      <dgm:prSet phldrT="[Szöveg]"/>
      <dgm:spPr/>
      <dgm:t>
        <a:bodyPr/>
        <a:lstStyle/>
        <a:p>
          <a:r>
            <a:rPr lang="hu-HU" dirty="0"/>
            <a:t>a közfeladatok hatékonyabb ellátásának biztosítása</a:t>
          </a:r>
        </a:p>
      </dgm:t>
    </dgm:pt>
    <dgm:pt modelId="{3E2751EB-E664-4154-8A47-714B1397011E}" type="parTrans" cxnId="{5CEA46AB-BFE7-4077-B32E-FC5CD9A0DF68}">
      <dgm:prSet/>
      <dgm:spPr/>
      <dgm:t>
        <a:bodyPr/>
        <a:lstStyle/>
        <a:p>
          <a:endParaRPr lang="hu-HU"/>
        </a:p>
      </dgm:t>
    </dgm:pt>
    <dgm:pt modelId="{6FCD1505-DE7E-46E3-AAB6-527E757C1CB1}" type="sibTrans" cxnId="{5CEA46AB-BFE7-4077-B32E-FC5CD9A0DF68}">
      <dgm:prSet/>
      <dgm:spPr/>
      <dgm:t>
        <a:bodyPr/>
        <a:lstStyle/>
        <a:p>
          <a:endParaRPr lang="hu-HU"/>
        </a:p>
      </dgm:t>
    </dgm:pt>
    <dgm:pt modelId="{E60330C2-0E23-4357-AB02-5492C50DA8BE}">
      <dgm:prSet phldrT="[Szöveg]"/>
      <dgm:spPr/>
      <dgm:t>
        <a:bodyPr/>
        <a:lstStyle/>
        <a:p>
          <a:r>
            <a:rPr lang="hu-HU" dirty="0" smtClean="0"/>
            <a:t>az állampolgárok </a:t>
          </a:r>
          <a:r>
            <a:rPr lang="hu-HU" dirty="0"/>
            <a:t>és a vállalkozások adminisztratív terheinek további csökkentése</a:t>
          </a:r>
        </a:p>
      </dgm:t>
    </dgm:pt>
    <dgm:pt modelId="{A4169824-5CA5-4434-B8F1-B679C174DC1F}" type="parTrans" cxnId="{F6E3C149-4C00-40F5-B702-BD52A82317B2}">
      <dgm:prSet/>
      <dgm:spPr/>
      <dgm:t>
        <a:bodyPr/>
        <a:lstStyle/>
        <a:p>
          <a:endParaRPr lang="hu-HU"/>
        </a:p>
      </dgm:t>
    </dgm:pt>
    <dgm:pt modelId="{79EF93CD-66FF-41F3-855C-FCB0DA3CA09C}" type="sibTrans" cxnId="{F6E3C149-4C00-40F5-B702-BD52A82317B2}">
      <dgm:prSet/>
      <dgm:spPr/>
      <dgm:t>
        <a:bodyPr/>
        <a:lstStyle/>
        <a:p>
          <a:endParaRPr lang="hu-HU"/>
        </a:p>
      </dgm:t>
    </dgm:pt>
    <dgm:pt modelId="{B79EA9E0-EEE4-4DC0-8443-2867B0E0FF0B}">
      <dgm:prSet phldrT="[Szöveg]"/>
      <dgm:spPr/>
      <dgm:t>
        <a:bodyPr/>
        <a:lstStyle/>
        <a:p>
          <a:r>
            <a:rPr lang="hu-HU" dirty="0"/>
            <a:t>a központi </a:t>
          </a:r>
          <a:r>
            <a:rPr lang="hu-HU" dirty="0" smtClean="0"/>
            <a:t>közigazgatás </a:t>
          </a:r>
          <a:r>
            <a:rPr lang="hu-HU" dirty="0"/>
            <a:t>rendszerének áttekinthetővé tétele</a:t>
          </a:r>
        </a:p>
      </dgm:t>
    </dgm:pt>
    <dgm:pt modelId="{8B116E7E-DAC4-4B87-9072-7EDD070182C4}" type="parTrans" cxnId="{FDC7A973-309A-47A6-AED6-EF7DBE14B157}">
      <dgm:prSet/>
      <dgm:spPr/>
      <dgm:t>
        <a:bodyPr/>
        <a:lstStyle/>
        <a:p>
          <a:endParaRPr lang="hu-HU"/>
        </a:p>
      </dgm:t>
    </dgm:pt>
    <dgm:pt modelId="{D38B8020-65E0-45CA-B3C7-E7E29881860F}" type="sibTrans" cxnId="{FDC7A973-309A-47A6-AED6-EF7DBE14B157}">
      <dgm:prSet/>
      <dgm:spPr/>
      <dgm:t>
        <a:bodyPr/>
        <a:lstStyle/>
        <a:p>
          <a:endParaRPr lang="hu-HU"/>
        </a:p>
      </dgm:t>
    </dgm:pt>
    <dgm:pt modelId="{3C106309-6F17-4EE8-B2C9-C0E63F89DB63}" type="pres">
      <dgm:prSet presAssocID="{618C1199-766B-48D7-BA5E-3BA76ACF15D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75DD63DA-4652-42CF-B6B4-1BB4E053BA1E}" type="pres">
      <dgm:prSet presAssocID="{7B38BEF1-0AAB-426C-8ADF-5F3AF4279136}" presName="node" presStyleLbl="node1" presStyleIdx="0" presStyleCnt="4" custAng="0" custScaleX="317136" custScaleY="128070" custLinFactNeighborX="-1375" custLinFactNeighborY="1242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F7593B2-4C6A-4CAE-8EFB-75A50E9D2EDB}" type="pres">
      <dgm:prSet presAssocID="{EA219492-4FB6-426A-8BF3-325AC0CBD1A1}" presName="sibTrans" presStyleCnt="0"/>
      <dgm:spPr/>
    </dgm:pt>
    <dgm:pt modelId="{B5F12C3D-0B1C-42D3-9366-2DA8A3CB5399}" type="pres">
      <dgm:prSet presAssocID="{74C1848D-54EB-46F2-8B90-74E6BBA77C7B}" presName="node" presStyleLbl="node1" presStyleIdx="1" presStyleCnt="4" custLinFactNeighborX="2807" custLinFactNeighborY="2207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9279A7A5-5B1A-48D2-ABDD-53A0FDD9651F}" type="pres">
      <dgm:prSet presAssocID="{6FCD1505-DE7E-46E3-AAB6-527E757C1CB1}" presName="sibTrans" presStyleCnt="0"/>
      <dgm:spPr/>
    </dgm:pt>
    <dgm:pt modelId="{1B1C69A3-BD7A-40EC-B4EB-BD3D4D3F6B29}" type="pres">
      <dgm:prSet presAssocID="{E60330C2-0E23-4357-AB02-5492C50DA8BE}" presName="node" presStyleLbl="node1" presStyleIdx="2" presStyleCnt="4" custLinFactNeighborY="2207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0758019-94DB-4C50-B948-B54CA8DD5AF1}" type="pres">
      <dgm:prSet presAssocID="{79EF93CD-66FF-41F3-855C-FCB0DA3CA09C}" presName="sibTrans" presStyleCnt="0"/>
      <dgm:spPr/>
    </dgm:pt>
    <dgm:pt modelId="{33E2EB14-1B7D-44C3-830E-F58F206F26DA}" type="pres">
      <dgm:prSet presAssocID="{B79EA9E0-EEE4-4DC0-8443-2867B0E0FF0B}" presName="node" presStyleLbl="node1" presStyleIdx="3" presStyleCnt="4" custLinFactNeighborX="-1053" custLinFactNeighborY="2207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F6E3C149-4C00-40F5-B702-BD52A82317B2}" srcId="{618C1199-766B-48D7-BA5E-3BA76ACF15DB}" destId="{E60330C2-0E23-4357-AB02-5492C50DA8BE}" srcOrd="2" destOrd="0" parTransId="{A4169824-5CA5-4434-B8F1-B679C174DC1F}" sibTransId="{79EF93CD-66FF-41F3-855C-FCB0DA3CA09C}"/>
    <dgm:cxn modelId="{7A01F2D7-BB3B-4816-9895-4BBD5B0E29AA}" type="presOf" srcId="{E60330C2-0E23-4357-AB02-5492C50DA8BE}" destId="{1B1C69A3-BD7A-40EC-B4EB-BD3D4D3F6B29}" srcOrd="0" destOrd="0" presId="urn:microsoft.com/office/officeart/2005/8/layout/default"/>
    <dgm:cxn modelId="{FDC7A973-309A-47A6-AED6-EF7DBE14B157}" srcId="{618C1199-766B-48D7-BA5E-3BA76ACF15DB}" destId="{B79EA9E0-EEE4-4DC0-8443-2867B0E0FF0B}" srcOrd="3" destOrd="0" parTransId="{8B116E7E-DAC4-4B87-9072-7EDD070182C4}" sibTransId="{D38B8020-65E0-45CA-B3C7-E7E29881860F}"/>
    <dgm:cxn modelId="{5CEA46AB-BFE7-4077-B32E-FC5CD9A0DF68}" srcId="{618C1199-766B-48D7-BA5E-3BA76ACF15DB}" destId="{74C1848D-54EB-46F2-8B90-74E6BBA77C7B}" srcOrd="1" destOrd="0" parTransId="{3E2751EB-E664-4154-8A47-714B1397011E}" sibTransId="{6FCD1505-DE7E-46E3-AAB6-527E757C1CB1}"/>
    <dgm:cxn modelId="{2B6A4C2E-DAE0-444B-95EF-2779C466E07D}" type="presOf" srcId="{618C1199-766B-48D7-BA5E-3BA76ACF15DB}" destId="{3C106309-6F17-4EE8-B2C9-C0E63F89DB63}" srcOrd="0" destOrd="0" presId="urn:microsoft.com/office/officeart/2005/8/layout/default"/>
    <dgm:cxn modelId="{1BD93178-62B5-42BC-8A7D-6E9A83F91A42}" type="presOf" srcId="{74C1848D-54EB-46F2-8B90-74E6BBA77C7B}" destId="{B5F12C3D-0B1C-42D3-9366-2DA8A3CB5399}" srcOrd="0" destOrd="0" presId="urn:microsoft.com/office/officeart/2005/8/layout/default"/>
    <dgm:cxn modelId="{D95BB1A5-DBC4-43AC-8FA4-0004424249F1}" type="presOf" srcId="{7B38BEF1-0AAB-426C-8ADF-5F3AF4279136}" destId="{75DD63DA-4652-42CF-B6B4-1BB4E053BA1E}" srcOrd="0" destOrd="0" presId="urn:microsoft.com/office/officeart/2005/8/layout/default"/>
    <dgm:cxn modelId="{8FD8232D-2FF3-4D17-8750-BE3B9E066227}" type="presOf" srcId="{B79EA9E0-EEE4-4DC0-8443-2867B0E0FF0B}" destId="{33E2EB14-1B7D-44C3-830E-F58F206F26DA}" srcOrd="0" destOrd="0" presId="urn:microsoft.com/office/officeart/2005/8/layout/default"/>
    <dgm:cxn modelId="{8874AB92-4E65-4B01-9DEB-3C1126DDBD55}" srcId="{618C1199-766B-48D7-BA5E-3BA76ACF15DB}" destId="{7B38BEF1-0AAB-426C-8ADF-5F3AF4279136}" srcOrd="0" destOrd="0" parTransId="{7AB418C3-E75D-4B77-930F-3BD503F125DC}" sibTransId="{EA219492-4FB6-426A-8BF3-325AC0CBD1A1}"/>
    <dgm:cxn modelId="{9ECD5BF6-F6CC-4279-A014-33A6C91767F5}" type="presParOf" srcId="{3C106309-6F17-4EE8-B2C9-C0E63F89DB63}" destId="{75DD63DA-4652-42CF-B6B4-1BB4E053BA1E}" srcOrd="0" destOrd="0" presId="urn:microsoft.com/office/officeart/2005/8/layout/default"/>
    <dgm:cxn modelId="{16210981-92A2-451B-B829-8BED45CC5CD7}" type="presParOf" srcId="{3C106309-6F17-4EE8-B2C9-C0E63F89DB63}" destId="{8F7593B2-4C6A-4CAE-8EFB-75A50E9D2EDB}" srcOrd="1" destOrd="0" presId="urn:microsoft.com/office/officeart/2005/8/layout/default"/>
    <dgm:cxn modelId="{66FE68AA-7A5A-41A8-BAE2-B13E701A7434}" type="presParOf" srcId="{3C106309-6F17-4EE8-B2C9-C0E63F89DB63}" destId="{B5F12C3D-0B1C-42D3-9366-2DA8A3CB5399}" srcOrd="2" destOrd="0" presId="urn:microsoft.com/office/officeart/2005/8/layout/default"/>
    <dgm:cxn modelId="{06697FC3-E043-43A5-94BB-6E08F8870A10}" type="presParOf" srcId="{3C106309-6F17-4EE8-B2C9-C0E63F89DB63}" destId="{9279A7A5-5B1A-48D2-ABDD-53A0FDD9651F}" srcOrd="3" destOrd="0" presId="urn:microsoft.com/office/officeart/2005/8/layout/default"/>
    <dgm:cxn modelId="{936D1036-EDF2-4122-809E-BE6C00074674}" type="presParOf" srcId="{3C106309-6F17-4EE8-B2C9-C0E63F89DB63}" destId="{1B1C69A3-BD7A-40EC-B4EB-BD3D4D3F6B29}" srcOrd="4" destOrd="0" presId="urn:microsoft.com/office/officeart/2005/8/layout/default"/>
    <dgm:cxn modelId="{E85702BB-F0E2-4AE2-B19C-C240BFB268F4}" type="presParOf" srcId="{3C106309-6F17-4EE8-B2C9-C0E63F89DB63}" destId="{80758019-94DB-4C50-B948-B54CA8DD5AF1}" srcOrd="5" destOrd="0" presId="urn:microsoft.com/office/officeart/2005/8/layout/default"/>
    <dgm:cxn modelId="{3AF4FE9A-57FA-4141-A6C8-96A75788FB8E}" type="presParOf" srcId="{3C106309-6F17-4EE8-B2C9-C0E63F89DB63}" destId="{33E2EB14-1B7D-44C3-830E-F58F206F26DA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056190F-E121-4C55-AA5A-0486B0C1CE4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88F4BD2-3DAF-4471-9390-7400A3397D79}">
      <dgm:prSet phldrT="[Szöveg]" custT="1"/>
      <dgm:spPr/>
      <dgm:t>
        <a:bodyPr/>
        <a:lstStyle/>
        <a:p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A Kormány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a járási (fővárosi kerületi) hivatalok megerősítéséről, valamint az ehhez szükséges hatáskör-racionalizálásról szóló 1959/2015. (XII.23.) Korm. </a:t>
          </a:r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határozattal </a:t>
          </a:r>
          <a:r>
            <a:rPr lang="hu-HU" sz="1400" dirty="0">
              <a:latin typeface="Arial" panose="020B0604020202020204" pitchFamily="34" charset="0"/>
              <a:cs typeface="Arial" panose="020B0604020202020204" pitchFamily="34" charset="0"/>
            </a:rPr>
            <a:t>döntött a járási (fővárosi kerületi) hivatalok megerősítésének szükségességéről.</a:t>
          </a:r>
        </a:p>
      </dgm:t>
    </dgm:pt>
    <dgm:pt modelId="{B7266D6F-5251-4BD5-ABFC-15B0DB52B2DF}" type="parTrans" cxnId="{EC8C51A2-212F-44E1-B83D-DC10CBF8FA79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81572F0-5AB3-470F-A3D3-2DF074E0E8AF}" type="sibTrans" cxnId="{EC8C51A2-212F-44E1-B83D-DC10CBF8FA79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7114FF-2C8E-43DC-963F-6976464F97EB}">
      <dgm:prSet phldrT="[Szöveg]" custT="1"/>
      <dgm:spPr/>
      <dgm:t>
        <a:bodyPr/>
        <a:lstStyle/>
        <a:p>
          <a:r>
            <a:rPr lang="hu-HU" sz="1400" b="0" dirty="0" smtClean="0">
              <a:latin typeface="Arial" panose="020B0604020202020204" pitchFamily="34" charset="0"/>
              <a:cs typeface="Arial" panose="020B0604020202020204" pitchFamily="34" charset="0"/>
            </a:rPr>
            <a:t>megvalósul </a:t>
          </a:r>
          <a:r>
            <a:rPr lang="hu-HU" sz="1400" b="0" dirty="0">
              <a:latin typeface="Arial" panose="020B0604020202020204" pitchFamily="34" charset="0"/>
              <a:cs typeface="Arial" panose="020B0604020202020204" pitchFamily="34" charset="0"/>
            </a:rPr>
            <a:t>a megyei (fővárosi) és a járási (fővárosi kerületi) feladat- és hatásköri szintek felülvizsgálata</a:t>
          </a:r>
        </a:p>
      </dgm:t>
    </dgm:pt>
    <dgm:pt modelId="{36B18472-C241-4AED-A491-7F8B598B1228}" type="parTrans" cxnId="{3700AB3C-C9C0-419E-A786-44CB80DFBE3F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3CF929C-587C-49D8-A7BB-06CDF157AF11}" type="sibTrans" cxnId="{3700AB3C-C9C0-419E-A786-44CB80DFBE3F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3787F6-7F2E-4EC3-AE09-07DE7FEDBFEF}">
      <dgm:prSet phldrT="[Szöveg]" custT="1"/>
      <dgm:spPr/>
      <dgm:t>
        <a:bodyPr/>
        <a:lstStyle/>
        <a:p>
          <a:r>
            <a:rPr lang="hu-HU" sz="1400" b="0" dirty="0">
              <a:latin typeface="Arial" panose="020B0604020202020204" pitchFamily="34" charset="0"/>
              <a:cs typeface="Arial" panose="020B0604020202020204" pitchFamily="34" charset="0"/>
            </a:rPr>
            <a:t>folyamatban van a központi és területi államigazgatási feladatellátás szintjeinek, valamint az ezzel összefüggő jogorvoslati szintek átalakítása</a:t>
          </a:r>
        </a:p>
      </dgm:t>
    </dgm:pt>
    <dgm:pt modelId="{3A1968D6-ED24-4553-AFBF-32E38FEB82DA}" type="parTrans" cxnId="{9CAF5697-1525-40A4-837A-DA28A8AD7649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184F556-1EE3-4A8F-BA80-68897601A572}" type="sibTrans" cxnId="{9CAF5697-1525-40A4-837A-DA28A8AD7649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2F3A1AD-F9F6-47E0-8722-7A7FD503D878}">
      <dgm:prSet phldrT="[Szöveg]" custT="1"/>
      <dgm:spPr/>
      <dgm:t>
        <a:bodyPr/>
        <a:lstStyle/>
        <a:p>
          <a:r>
            <a:rPr lang="hu-HU" sz="1400" b="1" dirty="0" smtClean="0">
              <a:latin typeface="Arial" panose="020B0604020202020204" pitchFamily="34" charset="0"/>
              <a:cs typeface="Arial" panose="020B0604020202020204" pitchFamily="34" charset="0"/>
            </a:rPr>
            <a:t>kiemelt </a:t>
          </a:r>
          <a:r>
            <a:rPr lang="hu-HU" sz="1400" b="1" dirty="0">
              <a:latin typeface="Arial" panose="020B0604020202020204" pitchFamily="34" charset="0"/>
              <a:cs typeface="Arial" panose="020B0604020202020204" pitchFamily="34" charset="0"/>
            </a:rPr>
            <a:t>cél, hogy </a:t>
          </a:r>
          <a:r>
            <a:rPr lang="hu-HU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rPr>
            <a:t>az ügyintézés az állampolgárokhoz és a vállalkozásokhoz a lehető legközelebb történjen a járási (fővárosi kerületi) hivatalokban</a:t>
          </a:r>
          <a:r>
            <a:rPr lang="hu-HU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endParaRPr lang="hu-HU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CAB1A2E-2AB1-4C29-A3F9-1E79FC9E6230}" type="parTrans" cxnId="{840188E0-19B7-448F-BFEC-B4E1B672976C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C391BA-D5E1-4DB9-8297-9C1570A1BEA6}" type="sibTrans" cxnId="{840188E0-19B7-448F-BFEC-B4E1B672976C}">
      <dgm:prSet/>
      <dgm:spPr/>
      <dgm:t>
        <a:bodyPr/>
        <a:lstStyle/>
        <a:p>
          <a:endParaRPr lang="hu-HU" sz="1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3A1C07-35E6-4094-A6B8-ECEFBE2E28D5}" type="pres">
      <dgm:prSet presAssocID="{F056190F-E121-4C55-AA5A-0486B0C1CE4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DDD502B7-3063-428E-A3F4-14146A82D65D}" type="pres">
      <dgm:prSet presAssocID="{C88F4BD2-3DAF-4471-9390-7400A3397D79}" presName="node" presStyleLbl="node1" presStyleIdx="0" presStyleCnt="4" custScaleX="320000" custLinFactNeighborX="-66" custLinFactNeighborY="-2009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2BA2D94-3CD8-48CD-A7C3-4DBA023A8A64}" type="pres">
      <dgm:prSet presAssocID="{A81572F0-5AB3-470F-A3D3-2DF074E0E8AF}" presName="sibTrans" presStyleCnt="0"/>
      <dgm:spPr/>
    </dgm:pt>
    <dgm:pt modelId="{758658BE-F67A-4284-9198-06AA648CA34C}" type="pres">
      <dgm:prSet presAssocID="{407114FF-2C8E-43DC-963F-6976464F97EB}" presName="node" presStyleLbl="node1" presStyleIdx="1" presStyleCnt="4" custScaleY="145428" custLinFactNeighborX="178" custLinFactNeighborY="-996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32B147FA-BDB4-4CE2-9DC4-3C02733367EE}" type="pres">
      <dgm:prSet presAssocID="{A3CF929C-587C-49D8-A7BB-06CDF157AF11}" presName="sibTrans" presStyleCnt="0"/>
      <dgm:spPr/>
    </dgm:pt>
    <dgm:pt modelId="{5AF8E5D1-4037-4E2C-8C92-B7E87E052389}" type="pres">
      <dgm:prSet presAssocID="{463787F6-7F2E-4EC3-AE09-07DE7FEDBFEF}" presName="node" presStyleLbl="node1" presStyleIdx="2" presStyleCnt="4" custScaleY="145428" custLinFactNeighborX="0" custLinFactNeighborY="-996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0D7FF78-EE54-429F-B6A9-81A8BDB3BB0F}" type="pres">
      <dgm:prSet presAssocID="{D184F556-1EE3-4A8F-BA80-68897601A572}" presName="sibTrans" presStyleCnt="0"/>
      <dgm:spPr/>
    </dgm:pt>
    <dgm:pt modelId="{EC0072F8-4383-414A-A724-E67602341231}" type="pres">
      <dgm:prSet presAssocID="{72F3A1AD-F9F6-47E0-8722-7A7FD503D878}" presName="node" presStyleLbl="node1" presStyleIdx="3" presStyleCnt="4" custScaleY="145428" custLinFactNeighborX="-1246" custLinFactNeighborY="-9965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EC8C51A2-212F-44E1-B83D-DC10CBF8FA79}" srcId="{F056190F-E121-4C55-AA5A-0486B0C1CE42}" destId="{C88F4BD2-3DAF-4471-9390-7400A3397D79}" srcOrd="0" destOrd="0" parTransId="{B7266D6F-5251-4BD5-ABFC-15B0DB52B2DF}" sibTransId="{A81572F0-5AB3-470F-A3D3-2DF074E0E8AF}"/>
    <dgm:cxn modelId="{AC4BC910-B7D0-48FD-AC1C-17573202AC36}" type="presOf" srcId="{72F3A1AD-F9F6-47E0-8722-7A7FD503D878}" destId="{EC0072F8-4383-414A-A724-E67602341231}" srcOrd="0" destOrd="0" presId="urn:microsoft.com/office/officeart/2005/8/layout/default"/>
    <dgm:cxn modelId="{840188E0-19B7-448F-BFEC-B4E1B672976C}" srcId="{F056190F-E121-4C55-AA5A-0486B0C1CE42}" destId="{72F3A1AD-F9F6-47E0-8722-7A7FD503D878}" srcOrd="3" destOrd="0" parTransId="{0CAB1A2E-2AB1-4C29-A3F9-1E79FC9E6230}" sibTransId="{B0C391BA-D5E1-4DB9-8297-9C1570A1BEA6}"/>
    <dgm:cxn modelId="{266569D0-6926-4EE8-BD58-B3E1B2057AB4}" type="presOf" srcId="{C88F4BD2-3DAF-4471-9390-7400A3397D79}" destId="{DDD502B7-3063-428E-A3F4-14146A82D65D}" srcOrd="0" destOrd="0" presId="urn:microsoft.com/office/officeart/2005/8/layout/default"/>
    <dgm:cxn modelId="{3700AB3C-C9C0-419E-A786-44CB80DFBE3F}" srcId="{F056190F-E121-4C55-AA5A-0486B0C1CE42}" destId="{407114FF-2C8E-43DC-963F-6976464F97EB}" srcOrd="1" destOrd="0" parTransId="{36B18472-C241-4AED-A491-7F8B598B1228}" sibTransId="{A3CF929C-587C-49D8-A7BB-06CDF157AF11}"/>
    <dgm:cxn modelId="{399D88D5-94DE-43F9-9CF7-0710FED6362D}" type="presOf" srcId="{407114FF-2C8E-43DC-963F-6976464F97EB}" destId="{758658BE-F67A-4284-9198-06AA648CA34C}" srcOrd="0" destOrd="0" presId="urn:microsoft.com/office/officeart/2005/8/layout/default"/>
    <dgm:cxn modelId="{9CAF5697-1525-40A4-837A-DA28A8AD7649}" srcId="{F056190F-E121-4C55-AA5A-0486B0C1CE42}" destId="{463787F6-7F2E-4EC3-AE09-07DE7FEDBFEF}" srcOrd="2" destOrd="0" parTransId="{3A1968D6-ED24-4553-AFBF-32E38FEB82DA}" sibTransId="{D184F556-1EE3-4A8F-BA80-68897601A572}"/>
    <dgm:cxn modelId="{CFB6A878-2330-43AD-90CD-4B9D422C7031}" type="presOf" srcId="{F056190F-E121-4C55-AA5A-0486B0C1CE42}" destId="{563A1C07-35E6-4094-A6B8-ECEFBE2E28D5}" srcOrd="0" destOrd="0" presId="urn:microsoft.com/office/officeart/2005/8/layout/default"/>
    <dgm:cxn modelId="{D53213B5-76B8-4C10-A40C-BAF7D5CC9B6B}" type="presOf" srcId="{463787F6-7F2E-4EC3-AE09-07DE7FEDBFEF}" destId="{5AF8E5D1-4037-4E2C-8C92-B7E87E052389}" srcOrd="0" destOrd="0" presId="urn:microsoft.com/office/officeart/2005/8/layout/default"/>
    <dgm:cxn modelId="{10494B8C-2C5B-4A51-956F-11C14EBB2E46}" type="presParOf" srcId="{563A1C07-35E6-4094-A6B8-ECEFBE2E28D5}" destId="{DDD502B7-3063-428E-A3F4-14146A82D65D}" srcOrd="0" destOrd="0" presId="urn:microsoft.com/office/officeart/2005/8/layout/default"/>
    <dgm:cxn modelId="{5EA58A40-93CF-459A-B520-4CD11A4E865D}" type="presParOf" srcId="{563A1C07-35E6-4094-A6B8-ECEFBE2E28D5}" destId="{72BA2D94-3CD8-48CD-A7C3-4DBA023A8A64}" srcOrd="1" destOrd="0" presId="urn:microsoft.com/office/officeart/2005/8/layout/default"/>
    <dgm:cxn modelId="{60715D71-8C4B-457A-A910-059437197FEA}" type="presParOf" srcId="{563A1C07-35E6-4094-A6B8-ECEFBE2E28D5}" destId="{758658BE-F67A-4284-9198-06AA648CA34C}" srcOrd="2" destOrd="0" presId="urn:microsoft.com/office/officeart/2005/8/layout/default"/>
    <dgm:cxn modelId="{0BABA32B-1624-4D20-AAB3-000E7BF5BF46}" type="presParOf" srcId="{563A1C07-35E6-4094-A6B8-ECEFBE2E28D5}" destId="{32B147FA-BDB4-4CE2-9DC4-3C02733367EE}" srcOrd="3" destOrd="0" presId="urn:microsoft.com/office/officeart/2005/8/layout/default"/>
    <dgm:cxn modelId="{29A3DA01-E8F2-4A2C-AF51-199F6D179963}" type="presParOf" srcId="{563A1C07-35E6-4094-A6B8-ECEFBE2E28D5}" destId="{5AF8E5D1-4037-4E2C-8C92-B7E87E052389}" srcOrd="4" destOrd="0" presId="urn:microsoft.com/office/officeart/2005/8/layout/default"/>
    <dgm:cxn modelId="{2E0FA76D-AD90-43B9-8572-B4E0E11203F8}" type="presParOf" srcId="{563A1C07-35E6-4094-A6B8-ECEFBE2E28D5}" destId="{20D7FF78-EE54-429F-B6A9-81A8BDB3BB0F}" srcOrd="5" destOrd="0" presId="urn:microsoft.com/office/officeart/2005/8/layout/default"/>
    <dgm:cxn modelId="{B299D95C-F339-4941-99E8-0192F718DCB1}" type="presParOf" srcId="{563A1C07-35E6-4094-A6B8-ECEFBE2E28D5}" destId="{EC0072F8-4383-414A-A724-E67602341231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5594350" y="0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6C0D09D-E048-42FD-99DB-A58C0C37CA7B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5594350" y="6456363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37C8EE9-CB2C-47DA-B690-48234CBCECE2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0788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4350" y="0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1718645-FB95-44F4-BED3-11C5387371F2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8500" y="509588"/>
            <a:ext cx="3397250" cy="2547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02" tIns="46351" rIns="92702" bIns="46351" rtlCol="0" anchor="ctr"/>
          <a:lstStyle/>
          <a:p>
            <a:pPr lvl="0"/>
            <a:endParaRPr lang="hu-H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228975"/>
            <a:ext cx="7899400" cy="3059113"/>
          </a:xfrm>
          <a:prstGeom prst="rect">
            <a:avLst/>
          </a:prstGeom>
        </p:spPr>
        <p:txBody>
          <a:bodyPr vert="horz" lIns="92702" tIns="46351" rIns="92702" bIns="4635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u-H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4350" y="6456363"/>
            <a:ext cx="4278313" cy="339725"/>
          </a:xfrm>
          <a:prstGeom prst="rect">
            <a:avLst/>
          </a:prstGeom>
        </p:spPr>
        <p:txBody>
          <a:bodyPr vert="horz" lIns="92702" tIns="46351" rIns="92702" bIns="4635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B15F673-D2BE-47B8-A3A1-2B8323C9D13E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4234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l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78759"/>
            <a:ext cx="7772400" cy="1470025"/>
          </a:xfrm>
        </p:spPr>
        <p:txBody>
          <a:bodyPr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357298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hu-H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0A9A4-FD09-4CA4-A7B8-87A5B534D998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40525" y="6089650"/>
            <a:ext cx="2133600" cy="365125"/>
          </a:xfr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F83731F5-4676-4BC0-84FC-4C79C8996AD3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1233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09610-B559-4FD9-B3DC-8ED3AE75396A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927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4E111-2803-48E3-A722-E0E5328B30EB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464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B30DE-3A94-465F-8548-710FD17D18DB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5405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4BF8D-3CCC-4266-8358-42E98A450029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38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76A99-E2B6-4599-B220-B14A6766DA75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01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82FB4-7197-45E3-93AC-40779A130FB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77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281107"/>
            <a:ext cx="7772400" cy="504819"/>
          </a:xfrm>
        </p:spPr>
        <p:txBody>
          <a:bodyPr anchor="t">
            <a:normAutofit/>
          </a:bodyPr>
          <a:lstStyle>
            <a:lvl1pPr algn="ctr">
              <a:defRPr sz="1800" b="0" cap="none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4786322"/>
            <a:ext cx="7572428" cy="150019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Tartalom helye 2"/>
          <p:cNvSpPr>
            <a:spLocks noGrp="1"/>
          </p:cNvSpPr>
          <p:nvPr>
            <p:ph idx="14"/>
          </p:nvPr>
        </p:nvSpPr>
        <p:spPr>
          <a:xfrm>
            <a:off x="908566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12" name="Tartalom helye 2"/>
          <p:cNvSpPr>
            <a:spLocks noGrp="1"/>
          </p:cNvSpPr>
          <p:nvPr>
            <p:ph idx="15"/>
          </p:nvPr>
        </p:nvSpPr>
        <p:spPr>
          <a:xfrm>
            <a:off x="4643438" y="1928803"/>
            <a:ext cx="3601290" cy="2696464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09610-B559-4FD9-B3DC-8ED3AE75396A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927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76A99-E2B6-4599-B220-B14A6766DA75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01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lső old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1910" y="1285860"/>
            <a:ext cx="3471858" cy="857256"/>
          </a:xfrm>
        </p:spPr>
        <p:txBody>
          <a:bodyPr anchor="t">
            <a:normAutofit/>
          </a:bodyPr>
          <a:lstStyle>
            <a:lvl1pPr algn="l">
              <a:defRPr sz="18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4"/>
          </p:nvPr>
        </p:nvSpPr>
        <p:spPr bwMode="auto">
          <a:xfrm>
            <a:off x="3663561" y="2214554"/>
            <a:ext cx="4714908" cy="400052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Font typeface="Arial" pitchFamily="34" charset="0"/>
              <a:buChar char="•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/>
          </a:p>
        </p:txBody>
      </p:sp>
      <p:sp>
        <p:nvSpPr>
          <p:cNvPr id="10" name="Tartalom helye 2"/>
          <p:cNvSpPr>
            <a:spLocks noGrp="1"/>
          </p:cNvSpPr>
          <p:nvPr>
            <p:ph idx="13"/>
          </p:nvPr>
        </p:nvSpPr>
        <p:spPr>
          <a:xfrm>
            <a:off x="908566" y="1376038"/>
            <a:ext cx="2651379" cy="4802819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endParaRPr lang="hu-HU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82FB4-7197-45E3-93AC-40779A130FB4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777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jpe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jpe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bg_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  <a:endParaRPr lang="hu-HU" altLang="hu-HU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  <a:endParaRPr lang="hu-HU" alt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025C08-60EC-41CE-9E45-BA348ADF9D5D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24650" y="61436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D61883-24EB-4360-BF56-DA570610186C}" type="slidenum">
              <a:rPr lang="hu-HU"/>
              <a:pPr>
                <a:defRPr/>
              </a:pPr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  <a:endParaRPr lang="hu-HU" altLang="hu-HU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  <a:endParaRPr lang="hu-HU" alt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F6D764-2D1E-4F8C-A4E5-9DC2EF7761B7}" type="datetimeFigureOut">
              <a:rPr lang="hu-HU"/>
              <a:pPr>
                <a:defRPr/>
              </a:pPr>
              <a:t>2016.09.21.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BB482FE6-0E13-4233-921B-100DDF468023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  <a:endParaRPr lang="hu-HU" altLang="hu-HU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  <a:endParaRPr lang="hu-HU" alt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F11C82-B024-476C-AF01-4E54F1FBDCDB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7109284-D114-4E9B-94E0-9A21C56C4264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791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bg_2_beloldal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14288"/>
            <a:ext cx="9140825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title style</a:t>
            </a:r>
            <a:endParaRPr lang="hu-HU" altLang="hu-HU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/>
              <a:t>Click to edit Master text styles</a:t>
            </a:r>
          </a:p>
          <a:p>
            <a:pPr lvl="1"/>
            <a:r>
              <a:rPr lang="en-US" altLang="hu-HU"/>
              <a:t>Second level</a:t>
            </a:r>
          </a:p>
          <a:p>
            <a:pPr lvl="2"/>
            <a:r>
              <a:rPr lang="en-US" altLang="hu-HU"/>
              <a:t>Third level</a:t>
            </a:r>
          </a:p>
          <a:p>
            <a:pPr lvl="3"/>
            <a:r>
              <a:rPr lang="en-US" altLang="hu-HU"/>
              <a:t>Fourth level</a:t>
            </a:r>
          </a:p>
          <a:p>
            <a:pPr lvl="4"/>
            <a:r>
              <a:rPr lang="en-US" altLang="hu-HU"/>
              <a:t>Fifth level</a:t>
            </a:r>
            <a:endParaRPr lang="hu-HU" alt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F11C82-B024-476C-AF01-4E54F1FBDCDB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2016.09.21.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740525" y="642143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7109284-D114-4E9B-94E0-9A21C56C4264}" type="slidenum">
              <a:rPr lang="hu-HU" smtClean="0"/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7914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7.xml"/><Relationship Id="rId3" Type="http://schemas.openxmlformats.org/officeDocument/2006/relationships/diagramLayout" Target="../diagrams/layout16.xml"/><Relationship Id="rId7" Type="http://schemas.openxmlformats.org/officeDocument/2006/relationships/diagramData" Target="../diagrams/data17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6.xml"/><Relationship Id="rId11" Type="http://schemas.microsoft.com/office/2007/relationships/diagramDrawing" Target="../diagrams/drawing17.xml"/><Relationship Id="rId5" Type="http://schemas.openxmlformats.org/officeDocument/2006/relationships/diagramColors" Target="../diagrams/colors16.xml"/><Relationship Id="rId10" Type="http://schemas.openxmlformats.org/officeDocument/2006/relationships/diagramColors" Target="../diagrams/colors17.xml"/><Relationship Id="rId4" Type="http://schemas.openxmlformats.org/officeDocument/2006/relationships/diagramQuickStyle" Target="../diagrams/quickStyle16.xml"/><Relationship Id="rId9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3178175"/>
            <a:ext cx="7772400" cy="1470025"/>
          </a:xfrm>
        </p:spPr>
        <p:txBody>
          <a:bodyPr>
            <a:normAutofit/>
          </a:bodyPr>
          <a:lstStyle/>
          <a:p>
            <a:pPr eaLnBrk="1" hangingPunct="1"/>
            <a:r>
              <a:rPr lang="hu-HU" sz="2800" b="1" dirty="0"/>
              <a:t>Magyarország </a:t>
            </a:r>
            <a:r>
              <a:rPr lang="hu-HU" sz="2800" b="1" dirty="0" smtClean="0"/>
              <a:t>központi és területi </a:t>
            </a:r>
            <a:r>
              <a:rPr lang="hu-HU" sz="2800" b="1"/>
              <a:t>államigazgatásának </a:t>
            </a:r>
            <a:r>
              <a:rPr lang="hu-HU" sz="2800" b="1" smtClean="0"/>
              <a:t>átalakítása és </a:t>
            </a:r>
            <a:r>
              <a:rPr lang="hu-HU" sz="2800" b="1" dirty="0"/>
              <a:t>az eddigi tapasztalatok</a:t>
            </a:r>
            <a:endParaRPr lang="hu-HU" altLang="hu-H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371600" y="4786313"/>
            <a:ext cx="6400800" cy="1357312"/>
          </a:xfrm>
        </p:spPr>
        <p:txBody>
          <a:bodyPr/>
          <a:lstStyle/>
          <a:p>
            <a:pPr eaLnBrk="1" hangingPunct="1"/>
            <a:r>
              <a:rPr lang="hu-HU" alt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dr. Pilz Tamás</a:t>
            </a:r>
          </a:p>
          <a:p>
            <a:pPr eaLnBrk="1" hangingPunct="1"/>
            <a:r>
              <a:rPr lang="hu-HU" alt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Területi Közigazgatás-fejlesztési Főosztály</a:t>
            </a:r>
          </a:p>
          <a:p>
            <a:pPr eaLnBrk="1" hangingPunct="1"/>
            <a:r>
              <a:rPr lang="hu-HU" altLang="hu-H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főosztályvezető</a:t>
            </a:r>
          </a:p>
          <a:p>
            <a:pPr eaLnBrk="1" hangingPunct="1"/>
            <a:endParaRPr lang="hu-HU" altLang="hu-H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576" y="1285860"/>
            <a:ext cx="7776864" cy="1207036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9.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központi hivatalok és a költségvetési szervi formában működő minisztériumi háttérintézmények felülvizsgálatával kapcsolatos intézkedésekről szóló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1312/2016. (VI. 13.) Korm. határozat I.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3235505535"/>
              </p:ext>
            </p:extLst>
          </p:nvPr>
        </p:nvGraphicFramePr>
        <p:xfrm>
          <a:off x="467544" y="2492896"/>
          <a:ext cx="8208912" cy="3722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77703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260392"/>
            <a:ext cx="8352928" cy="944471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10.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központi hivatalok és a költségvetési szervi formában működő minisztériumi háttérintézmények felülvizsgálatával kapcsolatos intézkedésekről szóló 1312/2016. (VI. 13.) Korm. határozat 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1907704" y="2086553"/>
            <a:ext cx="5832648" cy="360040"/>
          </a:xfrm>
        </p:spPr>
        <p:txBody>
          <a:bodyPr/>
          <a:lstStyle/>
          <a:p>
            <a:pPr marL="0" indent="0" algn="ctr">
              <a:buNone/>
            </a:pPr>
            <a:r>
              <a:rPr lang="hu-HU" b="1" dirty="0"/>
              <a:t>A 2016. szeptember 1-jével megszűnt költségvetési szervek</a:t>
            </a:r>
          </a:p>
        </p:txBody>
      </p:sp>
      <p:graphicFrame>
        <p:nvGraphicFramePr>
          <p:cNvPr id="7" name="Tartalom helye 6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4133469726"/>
              </p:ext>
            </p:extLst>
          </p:nvPr>
        </p:nvGraphicFramePr>
        <p:xfrm>
          <a:off x="575557" y="2415367"/>
          <a:ext cx="8172907" cy="4052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2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630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99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462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8892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1448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77266"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Belügyminisztérium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Emberi</a:t>
                      </a:r>
                      <a:r>
                        <a:rPr lang="hu-H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Erőforrások Minisztériuma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Honvédelmi Minisztérium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Külgazdasági</a:t>
                      </a:r>
                      <a:r>
                        <a:rPr lang="hu-HU" sz="12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és Külügyminisztérium</a:t>
                      </a:r>
                      <a:endParaRPr lang="hu-H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Miniszterelnökség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Nemzeti Fejlesztési Minisztérium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2244">
                <a:tc>
                  <a:txBody>
                    <a:bodyPr/>
                    <a:lstStyle/>
                    <a:p>
                      <a:pPr algn="ctr"/>
                      <a:r>
                        <a:rPr lang="hu-HU" sz="1000" b="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Közszolgálati</a:t>
                      </a:r>
                      <a:r>
                        <a:rPr lang="hu-HU" sz="1000" b="0" u="none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Személyzetfejlesztési Főigazgatóság</a:t>
                      </a:r>
                      <a:endParaRPr lang="hu-HU" sz="1000" b="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Család- Ifjúság </a:t>
                      </a:r>
                    </a:p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és Népesedéspolitikai</a:t>
                      </a:r>
                    </a:p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Intézet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Honvédelmi Minisztérium Hatósági Hivatal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Balassi Intézet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Közigazgatási és Igazságügyi Hivatal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Közlekedésbiztonsági Szervezet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60412">
                <a:tc>
                  <a:txBody>
                    <a:bodyPr/>
                    <a:lstStyle/>
                    <a:p>
                      <a:pPr algn="ctr"/>
                      <a:r>
                        <a:rPr lang="hu-HU" sz="1000" b="0" u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Belügyminisztérium Nemzetközi Oktatási Központ</a:t>
                      </a:r>
                    </a:p>
                    <a:p>
                      <a:pPr algn="ctr"/>
                      <a:endParaRPr lang="hu-HU" sz="1000" b="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Türr</a:t>
                      </a:r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István Képző és Kutató Intézet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Honvédelmi Minisztérium Társadalmi Kapcsolatok Hivatal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Nemzeti Információs Infrastruktúra Fejlesztési Intézet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9688"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Design Terminál Nemzeti Kreatívipari Központ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Honvédelmi Minisztérium Nemzeti Rendezvényszervező Hivatal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4800"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Honvédelmi Minisztérium Védelmi Hivatal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15529"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Honvédelmi Minisztérium Beszerzési Hivatal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u-H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353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23528" y="1196752"/>
            <a:ext cx="8568952" cy="936104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11. Az átalakítás tapasztalatai I. –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HM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háttérintézményeinek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2016. szeptember 1-jével történő megszűnéséhez kapcsolódó létszámváltozások</a:t>
            </a:r>
            <a:endParaRPr lang="hu-HU" dirty="0"/>
          </a:p>
        </p:txBody>
      </p:sp>
      <p:graphicFrame>
        <p:nvGraphicFramePr>
          <p:cNvPr id="10" name="Tartalom helye 9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3880891456"/>
              </p:ext>
            </p:extLst>
          </p:nvPr>
        </p:nvGraphicFramePr>
        <p:xfrm>
          <a:off x="1006814" y="2280332"/>
          <a:ext cx="7202379" cy="4240672"/>
        </p:xfrm>
        <a:graphic>
          <a:graphicData uri="http://schemas.openxmlformats.org/drawingml/2006/table">
            <a:tbl>
              <a:tblPr/>
              <a:tblGrid>
                <a:gridCol w="2143198">
                  <a:extLst>
                    <a:ext uri="{9D8B030D-6E8A-4147-A177-3AD203B41FA5}">
                      <a16:colId xmlns="" xmlns:a16="http://schemas.microsoft.com/office/drawing/2014/main" val="386335922"/>
                    </a:ext>
                  </a:extLst>
                </a:gridCol>
                <a:gridCol w="1127347">
                  <a:extLst>
                    <a:ext uri="{9D8B030D-6E8A-4147-A177-3AD203B41FA5}">
                      <a16:colId xmlns="" xmlns:a16="http://schemas.microsoft.com/office/drawing/2014/main" val="2402894056"/>
                    </a:ext>
                  </a:extLst>
                </a:gridCol>
                <a:gridCol w="1127347">
                  <a:extLst>
                    <a:ext uri="{9D8B030D-6E8A-4147-A177-3AD203B41FA5}">
                      <a16:colId xmlns="" xmlns:a16="http://schemas.microsoft.com/office/drawing/2014/main" val="1607616642"/>
                    </a:ext>
                  </a:extLst>
                </a:gridCol>
                <a:gridCol w="1127347">
                  <a:extLst>
                    <a:ext uri="{9D8B030D-6E8A-4147-A177-3AD203B41FA5}">
                      <a16:colId xmlns="" xmlns:a16="http://schemas.microsoft.com/office/drawing/2014/main" val="2363794144"/>
                    </a:ext>
                  </a:extLst>
                </a:gridCol>
                <a:gridCol w="743304">
                  <a:extLst>
                    <a:ext uri="{9D8B030D-6E8A-4147-A177-3AD203B41FA5}">
                      <a16:colId xmlns="" xmlns:a16="http://schemas.microsoft.com/office/drawing/2014/main" val="3786691329"/>
                    </a:ext>
                  </a:extLst>
                </a:gridCol>
                <a:gridCol w="784710">
                  <a:extLst>
                    <a:ext uri="{9D8B030D-6E8A-4147-A177-3AD203B41FA5}">
                      <a16:colId xmlns="" xmlns:a16="http://schemas.microsoft.com/office/drawing/2014/main" val="1564990008"/>
                    </a:ext>
                  </a:extLst>
                </a:gridCol>
                <a:gridCol w="149126">
                  <a:extLst>
                    <a:ext uri="{9D8B030D-6E8A-4147-A177-3AD203B41FA5}">
                      <a16:colId xmlns="" xmlns:a16="http://schemas.microsoft.com/office/drawing/2014/main" val="3515678215"/>
                    </a:ext>
                  </a:extLst>
                </a:gridCol>
              </a:tblGrid>
              <a:tr h="560967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Intézmény megnevezése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 augusztus 31-ig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Jogutód megnevezése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2016. szeptember 1-től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25363662"/>
                  </a:ext>
                </a:extLst>
              </a:tr>
              <a:tr h="455301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pozíciók száma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ebből vezetői pozíció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pozíciók száma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ebből vezetői pozíció 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40716877"/>
                  </a:ext>
                </a:extLst>
              </a:tr>
              <a:tr h="194648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Hatósági Hivatal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943832840"/>
                  </a:ext>
                </a:extLst>
              </a:tr>
              <a:tr h="237902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KÁT Titkárság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87599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ÁLF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02875874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HF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5738914"/>
                  </a:ext>
                </a:extLst>
              </a:tr>
              <a:tr h="19464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Nemzeti Rendezvényszervező Hivatal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66865686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NRF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231835"/>
                  </a:ext>
                </a:extLst>
              </a:tr>
              <a:tr h="19464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Társadalmi Kapcsolatok Hivatal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94827958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TKKF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59275939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HIM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33124738"/>
                  </a:ext>
                </a:extLst>
              </a:tr>
              <a:tr h="194648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Védelmi Hivatal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53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58182735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VIF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82714710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Korm. Hivatal, nem HM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u-HU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39948534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96090369"/>
                  </a:ext>
                </a:extLst>
              </a:tr>
              <a:tr h="194648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Beszerzési Hivatal 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57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25632695"/>
                  </a:ext>
                </a:extLst>
              </a:tr>
              <a:tr h="194648">
                <a:tc v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HM VGH BI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08350285"/>
                  </a:ext>
                </a:extLst>
              </a:tr>
              <a:tr h="2595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Összesen: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251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192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0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hu-HU" sz="10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0072" marR="300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u-HU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863" marR="61863" marT="30932" marB="30932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>
                      <a:noFill/>
                    </a:lnT>
                  </a:tcPr>
                </a:tc>
                <a:extLst>
                  <a:ext uri="{0D108BD9-81ED-4DB2-BD59-A6C34878D82A}">
                    <a16:rowId xmlns="" xmlns:a16="http://schemas.microsoft.com/office/drawing/2014/main" val="2681908348"/>
                  </a:ext>
                </a:extLst>
              </a:tr>
            </a:tbl>
          </a:graphicData>
        </a:graphic>
      </p:graphicFrame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-1904983" y="2312358"/>
            <a:ext cx="14816121" cy="261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kumimoji="0" lang="hu-HU" altLang="hu-H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849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561" y="1196752"/>
            <a:ext cx="8208912" cy="857256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12. Az átalakítás tapasztalatai II. –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hu-HU" dirty="0" err="1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Türr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István Képző- és Kutató Intézet 2016. szeptember 1-jével történő megszűnéséhez kapcsolódó létszámváltozások</a:t>
            </a:r>
            <a:endParaRPr lang="hu-HU" dirty="0"/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3768633717"/>
              </p:ext>
            </p:extLst>
          </p:nvPr>
        </p:nvGraphicFramePr>
        <p:xfrm>
          <a:off x="539552" y="3717030"/>
          <a:ext cx="7992888" cy="2664297"/>
        </p:xfrm>
        <a:graphic>
          <a:graphicData uri="http://schemas.openxmlformats.org/drawingml/2006/table">
            <a:tbl>
              <a:tblPr/>
              <a:tblGrid>
                <a:gridCol w="3594616">
                  <a:extLst>
                    <a:ext uri="{9D8B030D-6E8A-4147-A177-3AD203B41FA5}">
                      <a16:colId xmlns="" xmlns:a16="http://schemas.microsoft.com/office/drawing/2014/main" val="3636459826"/>
                    </a:ext>
                  </a:extLst>
                </a:gridCol>
                <a:gridCol w="1231691">
                  <a:extLst>
                    <a:ext uri="{9D8B030D-6E8A-4147-A177-3AD203B41FA5}">
                      <a16:colId xmlns="" xmlns:a16="http://schemas.microsoft.com/office/drawing/2014/main" val="614934319"/>
                    </a:ext>
                  </a:extLst>
                </a:gridCol>
                <a:gridCol w="3166581">
                  <a:extLst>
                    <a:ext uri="{9D8B030D-6E8A-4147-A177-3AD203B41FA5}">
                      <a16:colId xmlns="" xmlns:a16="http://schemas.microsoft.com/office/drawing/2014/main" val="3685296460"/>
                    </a:ext>
                  </a:extLst>
                </a:gridCol>
              </a:tblGrid>
              <a:tr h="992102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Türr</a:t>
                      </a:r>
                      <a:r>
                        <a:rPr lang="hu-HU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István Képző- és Kutató Intézet </a:t>
                      </a:r>
                      <a:endParaRPr lang="hu-HU" sz="13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Emberi Erőforrások Minisztériuma, Szociális és Gyermekvédelmi Főigazgatóság</a:t>
                      </a:r>
                      <a:endParaRPr lang="hu-HU" sz="13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16930788"/>
                  </a:ext>
                </a:extLst>
              </a:tr>
              <a:tr h="2480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Pozíció megnevezése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státusz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státusz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727509492"/>
                  </a:ext>
                </a:extLst>
              </a:tr>
              <a:tr h="2480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Főigazgató*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90529884"/>
                  </a:ext>
                </a:extLst>
              </a:tr>
              <a:tr h="2480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Főosztályvezető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99559661"/>
                  </a:ext>
                </a:extLst>
              </a:tr>
              <a:tr h="2480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Osztályvezető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800535024"/>
                  </a:ext>
                </a:extLst>
              </a:tr>
              <a:tr h="2480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Irodavezető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16060997"/>
                  </a:ext>
                </a:extLst>
              </a:tr>
              <a:tr h="2480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Összesen</a:t>
                      </a:r>
                      <a:endParaRPr lang="hu-HU" sz="13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3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643168135"/>
                  </a:ext>
                </a:extLst>
              </a:tr>
              <a:tr h="184039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u-HU" sz="1100" dirty="0">
                          <a:effectLst/>
                          <a:latin typeface="Calibri,sans-serif"/>
                        </a:rPr>
                        <a:t>* Főigazgató nem volt kinevezve a szervezet megszűnésekor</a:t>
                      </a:r>
                      <a:endParaRPr lang="hu-HU" dirty="0">
                        <a:effectLst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02371133"/>
                  </a:ext>
                </a:extLst>
              </a:tr>
            </a:tbl>
          </a:graphicData>
        </a:graphic>
      </p:graphicFrame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528195290"/>
              </p:ext>
            </p:extLst>
          </p:nvPr>
        </p:nvGraphicFramePr>
        <p:xfrm>
          <a:off x="539552" y="2054008"/>
          <a:ext cx="7992888" cy="1717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7911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285860"/>
            <a:ext cx="8352928" cy="857256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13.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központi hivatalok és a költségvetési szervi formában működő minisztériumi háttérintézmények felülvizsgálatával kapcsolatos intézkedésekről szóló 1312/2016. (VI. 13.) Korm. határozat III.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926606150"/>
              </p:ext>
            </p:extLst>
          </p:nvPr>
        </p:nvGraphicFramePr>
        <p:xfrm>
          <a:off x="899591" y="2781507"/>
          <a:ext cx="7704856" cy="374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2428">
                  <a:extLst>
                    <a:ext uri="{9D8B030D-6E8A-4147-A177-3AD203B41FA5}">
                      <a16:colId xmlns="" xmlns:a16="http://schemas.microsoft.com/office/drawing/2014/main" val="2758692749"/>
                    </a:ext>
                  </a:extLst>
                </a:gridCol>
                <a:gridCol w="3852428">
                  <a:extLst>
                    <a:ext uri="{9D8B030D-6E8A-4147-A177-3AD203B41FA5}">
                      <a16:colId xmlns="" xmlns:a16="http://schemas.microsoft.com/office/drawing/2014/main" val="3123424809"/>
                    </a:ext>
                  </a:extLst>
                </a:gridCol>
              </a:tblGrid>
              <a:tr h="450364"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Megszűnő költségvetési szerv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Jogutód költségvetési szerv/gazdasági társaság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35684932"/>
                  </a:ext>
                </a:extLst>
              </a:tr>
              <a:tr h="450364"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Magyar Nemzeti Digitális Archívum és Filmintézet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Magyar Nemzeti Filmalap Közhasznú Nonprofit Zrt.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879370924"/>
                  </a:ext>
                </a:extLst>
              </a:tr>
              <a:tr h="450364">
                <a:tc>
                  <a:txBody>
                    <a:bodyPr/>
                    <a:lstStyle/>
                    <a:p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Nemzeti Kulturális Alap Igazgatósága 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Emberi Erőforrás Támogatáskezelő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75449066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Országos Környezetvédelmi és Természetvédelmi Főfelügyelőség 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Pest Megyei Kormányhivatal, </a:t>
                      </a:r>
                      <a:r>
                        <a:rPr lang="hu-HU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Földművelésügyi Minisztérium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41874185"/>
                  </a:ext>
                </a:extLst>
              </a:tr>
              <a:tr h="450364">
                <a:tc>
                  <a:txBody>
                    <a:bodyPr/>
                    <a:lstStyle/>
                    <a:p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Földmérési és Távérzékelési Intézet 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Budapest Főváros</a:t>
                      </a:r>
                      <a:r>
                        <a:rPr lang="hu-HU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Kormányhivatala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849290755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Közigazgatási és Elektronikus Közszolgáltatások Központi Hivatala 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Belügyminisztérium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04615012"/>
                  </a:ext>
                </a:extLst>
              </a:tr>
              <a:tr h="497340">
                <a:tc>
                  <a:txBody>
                    <a:bodyPr/>
                    <a:lstStyle/>
                    <a:p>
                      <a:r>
                        <a:rPr lang="hu-HU" sz="12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Forster</a:t>
                      </a: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Gyula Nemzeti Örökségvédelmi és Vagyongazdálkodási Központ 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Miniszterelnökség, </a:t>
                      </a: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Budavári Ingatlanfejlesztő és Üzemeltető Nonprofit Kft</a:t>
                      </a:r>
                      <a:endParaRPr lang="hu-HU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27985549"/>
                  </a:ext>
                </a:extLst>
              </a:tr>
              <a:tr h="450364"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Nemzeti Közlekedési Hatóság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Nemzeti Fejlesztési Minisztérium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724550772"/>
                  </a:ext>
                </a:extLst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539552" y="2200702"/>
            <a:ext cx="82089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 Korm. határozatban felsorolt költségvetési szervek jelentős része 2017. január 1. napjával kerül megszüntetésre, így például:</a:t>
            </a:r>
          </a:p>
        </p:txBody>
      </p:sp>
    </p:spTree>
    <p:extLst>
      <p:ext uri="{BB962C8B-B14F-4D97-AF65-F5344CB8AC3E}">
        <p14:creationId xmlns:p14="http://schemas.microsoft.com/office/powerpoint/2010/main" val="2481800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80920" cy="936104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14.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központi hivatalok és a költségvetési szervi formában működő minisztériumi háttérintézmények felülvizsgálatával kapcsolatos intézkedésekről szóló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1312/2016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(VI. 13.) Korm. határozat IV.</a:t>
            </a:r>
            <a:endParaRPr lang="hu-HU" dirty="0">
              <a:solidFill>
                <a:srgbClr val="A69765"/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683568" y="2060848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/>
              <a:t>A Magyar Államkincstár feladatainak bővülése  a Korm. határozatban foglaltak végrehajtásával összefüggésben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39841279"/>
              </p:ext>
            </p:extLst>
          </p:nvPr>
        </p:nvGraphicFramePr>
        <p:xfrm>
          <a:off x="467544" y="2872100"/>
          <a:ext cx="8136904" cy="3437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44578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08912" cy="1207036"/>
          </a:xfrm>
        </p:spPr>
        <p:txBody>
          <a:bodyPr>
            <a:no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15. A központi hivatalok felülvizsgálatával és a járási (fővárosi kerületi) hivatalok megerősítésével összefüggő egyes törvények módosításáról, valamint egyes költségvetési szervek feladatainak átadásáról szóló T/11907 számú törvényjavaslat I.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>
          <a:xfrm>
            <a:off x="755576" y="2403788"/>
            <a:ext cx="7632848" cy="3743794"/>
          </a:xfrm>
        </p:spPr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06237631"/>
              </p:ext>
            </p:extLst>
          </p:nvPr>
        </p:nvGraphicFramePr>
        <p:xfrm>
          <a:off x="611560" y="2492896"/>
          <a:ext cx="8064896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47780598"/>
              </p:ext>
            </p:extLst>
          </p:nvPr>
        </p:nvGraphicFramePr>
        <p:xfrm>
          <a:off x="467544" y="3446100"/>
          <a:ext cx="8208912" cy="30072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7116634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ím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136904" cy="863873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hu-HU" sz="2400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16. A központi </a:t>
            </a:r>
            <a:r>
              <a:rPr lang="hu-HU" sz="2400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hivataloktól a fővárosi és megyei kormányhivatalokhoz </a:t>
            </a:r>
            <a:r>
              <a:rPr lang="hu-HU" sz="2400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átkerülő hatósági feladatok</a:t>
            </a:r>
            <a:endParaRPr lang="hu-HU" sz="2400" dirty="0">
              <a:solidFill>
                <a:srgbClr val="A697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23500121"/>
              </p:ext>
            </p:extLst>
          </p:nvPr>
        </p:nvGraphicFramePr>
        <p:xfrm>
          <a:off x="755576" y="2132856"/>
          <a:ext cx="784887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35759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85860"/>
            <a:ext cx="8208912" cy="414948"/>
          </a:xfrm>
        </p:spPr>
        <p:txBody>
          <a:bodyPr>
            <a:normAutofit/>
          </a:bodyPr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17. A járási (fővárosi kerületi) hivatalok megerősítésével összefüggő feladatok</a:t>
            </a:r>
            <a:endParaRPr lang="hu-HU" dirty="0">
              <a:solidFill>
                <a:srgbClr val="A69765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pPr lvl="0" algn="just"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hu-HU" dirty="0"/>
          </a:p>
          <a:p>
            <a:endParaRPr lang="hu-HU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269988262"/>
              </p:ext>
            </p:extLst>
          </p:nvPr>
        </p:nvGraphicFramePr>
        <p:xfrm>
          <a:off x="467544" y="1700808"/>
          <a:ext cx="8208912" cy="45142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922910154"/>
              </p:ext>
            </p:extLst>
          </p:nvPr>
        </p:nvGraphicFramePr>
        <p:xfrm>
          <a:off x="539552" y="1268760"/>
          <a:ext cx="8136904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6951383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475656" y="2924944"/>
            <a:ext cx="619429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Font typeface="Arial" pitchFamily="34" charset="0"/>
              <a:buNone/>
              <a:defRPr/>
            </a:pPr>
            <a:r>
              <a:rPr lang="hu-HU" sz="4800" dirty="0">
                <a:solidFill>
                  <a:srgbClr val="A6976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Times New Roman" pitchFamily="18" charset="0"/>
              </a:rPr>
              <a:t>Köszönöm a megtisztelő figyelmet!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15616" y="1285860"/>
            <a:ext cx="7272808" cy="702980"/>
          </a:xfrm>
        </p:spPr>
        <p:txBody>
          <a:bodyPr/>
          <a:lstStyle/>
          <a:p>
            <a:pPr algn="ctr"/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1. A központi költségvetési szervek felülvizsgálatának és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járási (fővárosi kerületi) hivatalok megerősítésének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előzményei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740796040"/>
              </p:ext>
            </p:extLst>
          </p:nvPr>
        </p:nvGraphicFramePr>
        <p:xfrm>
          <a:off x="755650" y="1989138"/>
          <a:ext cx="7623175" cy="42259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75655095"/>
              </p:ext>
            </p:extLst>
          </p:nvPr>
        </p:nvGraphicFramePr>
        <p:xfrm>
          <a:off x="755650" y="3068960"/>
          <a:ext cx="7623175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708212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285860"/>
            <a:ext cx="7992888" cy="630972"/>
          </a:xfrm>
        </p:spPr>
        <p:txBody>
          <a:bodyPr>
            <a:noAutofit/>
          </a:bodyPr>
          <a:lstStyle/>
          <a:p>
            <a:pPr algn="ctr"/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2.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2016. évben a „Szolgáltató Állam” kialakítása érdekében eddig megvalósított és folyamatban lévő kormányzati intézkedések</a:t>
            </a:r>
          </a:p>
        </p:txBody>
      </p:sp>
      <p:graphicFrame>
        <p:nvGraphicFramePr>
          <p:cNvPr id="5" name="Tartalom helye 4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2419445347"/>
              </p:ext>
            </p:extLst>
          </p:nvPr>
        </p:nvGraphicFramePr>
        <p:xfrm>
          <a:off x="539750" y="2214563"/>
          <a:ext cx="7839075" cy="4000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769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1560" y="1285860"/>
            <a:ext cx="7848872" cy="414948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3.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Bürokrácia csökkentés</a:t>
            </a:r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4263198294"/>
              </p:ext>
            </p:extLst>
          </p:nvPr>
        </p:nvGraphicFramePr>
        <p:xfrm>
          <a:off x="611560" y="1844824"/>
          <a:ext cx="7848625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9867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3568" y="1285860"/>
            <a:ext cx="7848872" cy="486956"/>
          </a:xfrm>
        </p:spPr>
        <p:txBody>
          <a:bodyPr/>
          <a:lstStyle/>
          <a:p>
            <a:pPr algn="ctr"/>
            <a:r>
              <a:rPr lang="hu-HU" alt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hu-HU" alt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Állami rezsicsökkentés</a:t>
            </a:r>
            <a:endParaRPr lang="hu-HU" dirty="0">
              <a:solidFill>
                <a:srgbClr val="A6976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rtalom helye 9"/>
          <p:cNvGraphicFramePr>
            <a:graphicFrameLocks noGrp="1"/>
          </p:cNvGraphicFramePr>
          <p:nvPr>
            <p:ph idx="13"/>
            <p:extLst>
              <p:ext uri="{D42A27DB-BD31-4B8C-83A1-F6EECF244321}">
                <p14:modId xmlns:p14="http://schemas.microsoft.com/office/powerpoint/2010/main" val="186808435"/>
              </p:ext>
            </p:extLst>
          </p:nvPr>
        </p:nvGraphicFramePr>
        <p:xfrm>
          <a:off x="908050" y="1844824"/>
          <a:ext cx="2651125" cy="4333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Tartalom helye 4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821981711"/>
              </p:ext>
            </p:extLst>
          </p:nvPr>
        </p:nvGraphicFramePr>
        <p:xfrm>
          <a:off x="3663950" y="1844824"/>
          <a:ext cx="4714875" cy="4370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54789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1285860"/>
            <a:ext cx="8064896" cy="414948"/>
          </a:xfrm>
        </p:spPr>
        <p:txBody>
          <a:bodyPr/>
          <a:lstStyle/>
          <a:p>
            <a:pPr algn="ctr"/>
            <a:r>
              <a:rPr lang="hu-HU" b="1" dirty="0" smtClean="0">
                <a:solidFill>
                  <a:srgbClr val="A69765"/>
                </a:solidFill>
              </a:rPr>
              <a:t>5. </a:t>
            </a:r>
            <a:r>
              <a:rPr lang="hu-HU" b="1" dirty="0">
                <a:solidFill>
                  <a:srgbClr val="A69765"/>
                </a:solidFill>
              </a:rPr>
              <a:t>Az Állami Tisztviselői Kar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75312592"/>
              </p:ext>
            </p:extLst>
          </p:nvPr>
        </p:nvGraphicFramePr>
        <p:xfrm>
          <a:off x="323528" y="1916832"/>
          <a:ext cx="8568952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117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55576" y="1285860"/>
            <a:ext cx="7632848" cy="702980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6.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központi költségvetési szervek felülvizsgálatának és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járási (fővárosi kerületi) hivatalok megerősítésének előzményei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I.</a:t>
            </a:r>
            <a:endParaRPr lang="hu-HU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03270848"/>
              </p:ext>
            </p:extLst>
          </p:nvPr>
        </p:nvGraphicFramePr>
        <p:xfrm>
          <a:off x="467544" y="2204864"/>
          <a:ext cx="8208912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461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95536" y="1285859"/>
            <a:ext cx="8352928" cy="919003"/>
          </a:xfrm>
        </p:spPr>
        <p:txBody>
          <a:bodyPr>
            <a:noAutofit/>
          </a:bodyPr>
          <a:lstStyle/>
          <a:p>
            <a:pPr algn="ctr"/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7.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központi költségvetési szervek felülvizsgálatának és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járási (fővárosi kerületi) hivatalok megerősítésének előzményei </a:t>
            </a:r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II.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/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pitchFamily="18" charset="0"/>
              </a:rPr>
              <a:t>A kiindulási időpontban (2016. jan. 1.)</a:t>
            </a:r>
            <a:endParaRPr lang="hu-HU" dirty="0">
              <a:solidFill>
                <a:srgbClr val="A69765"/>
              </a:solidFill>
            </a:endParaRPr>
          </a:p>
        </p:txBody>
      </p:sp>
      <p:graphicFrame>
        <p:nvGraphicFramePr>
          <p:cNvPr id="5" name="Tartalom helye 3"/>
          <p:cNvGraphicFramePr>
            <a:graphicFrameLocks noGrp="1"/>
          </p:cNvGraphicFramePr>
          <p:nvPr>
            <p:ph idx="14"/>
            <p:extLst>
              <p:ext uri="{D42A27DB-BD31-4B8C-83A1-F6EECF244321}">
                <p14:modId xmlns:p14="http://schemas.microsoft.com/office/powerpoint/2010/main" val="2275353365"/>
              </p:ext>
            </p:extLst>
          </p:nvPr>
        </p:nvGraphicFramePr>
        <p:xfrm>
          <a:off x="683568" y="2204863"/>
          <a:ext cx="7920881" cy="41044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01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4015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405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877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Központi hivatal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Központi költségvetési szerv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Miniszterelnöki Kabinetiroda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Igazságügyi 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Miniszterelnökség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Belügyminisztérium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87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Emberi Erőforrások Minisztériuma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Földművelésügyi 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Honvédelmi 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877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Külgazdasági és Külügyminisztérium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1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Nemzetgazdasági 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718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Nemzeti Fejlesztési Minisztérium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438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u-HU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Összesen</a:t>
                      </a:r>
                      <a:endParaRPr lang="hu-HU" sz="12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</a:t>
                      </a:r>
                      <a:endParaRPr lang="hu-HU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u-HU" sz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</a:t>
                      </a:r>
                      <a:endParaRPr lang="hu-HU" sz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55276" marR="55276" marT="0" marB="0" anchor="ctr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896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1285860"/>
            <a:ext cx="8136904" cy="702980"/>
          </a:xfrm>
        </p:spPr>
        <p:txBody>
          <a:bodyPr>
            <a:normAutofit/>
          </a:bodyPr>
          <a:lstStyle/>
          <a:p>
            <a:pPr algn="ctr"/>
            <a:r>
              <a:rPr lang="hu-HU" dirty="0" smtClean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8. </a:t>
            </a: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központi költségvetési szervek felülvizsgálatának és </a:t>
            </a:r>
            <a:b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hu-HU" dirty="0">
                <a:solidFill>
                  <a:srgbClr val="A697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járási (fővárosi kerületi) hivatalok megerősítésének előzményei III.</a:t>
            </a:r>
            <a:endParaRPr lang="hu-HU" dirty="0">
              <a:solidFill>
                <a:srgbClr val="A69765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4"/>
          </p:nvPr>
        </p:nvSpPr>
        <p:spPr/>
        <p:txBody>
          <a:bodyPr>
            <a:normAutofit/>
          </a:bodyPr>
          <a:lstStyle/>
          <a:p>
            <a:endParaRPr lang="hu-HU" dirty="0">
              <a:solidFill>
                <a:schemeClr val="bg1"/>
              </a:solidFill>
            </a:endParaRPr>
          </a:p>
          <a:p>
            <a:endParaRPr lang="hu-HU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97923844"/>
              </p:ext>
            </p:extLst>
          </p:nvPr>
        </p:nvGraphicFramePr>
        <p:xfrm>
          <a:off x="539552" y="1988840"/>
          <a:ext cx="8136904" cy="4226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423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Beloldal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4343</TotalTime>
  <Words>1744</Words>
  <Application>Microsoft Office PowerPoint</Application>
  <PresentationFormat>Diavetítés a képernyőre (4:3 oldalarány)</PresentationFormat>
  <Paragraphs>307</Paragraphs>
  <Slides>19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4</vt:i4>
      </vt:variant>
      <vt:variant>
        <vt:lpstr>Diacímek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Calibri,sans-serif</vt:lpstr>
      <vt:lpstr>Times New Roman</vt:lpstr>
      <vt:lpstr>Office Theme</vt:lpstr>
      <vt:lpstr>Beloldalak</vt:lpstr>
      <vt:lpstr>1_Beloldalak</vt:lpstr>
      <vt:lpstr>2_Beloldalak</vt:lpstr>
      <vt:lpstr>Magyarország központi és területi államigazgatásának átalakítása és az eddigi tapasztalatok</vt:lpstr>
      <vt:lpstr>1. A központi költségvetési szervek felülvizsgálatának és  a járási (fővárosi kerületi) hivatalok megerősítésének előzményei</vt:lpstr>
      <vt:lpstr>2. A 2016. évben a „Szolgáltató Állam” kialakítása érdekében eddig megvalósított és folyamatban lévő kormányzati intézkedések</vt:lpstr>
      <vt:lpstr>3. Bürokrácia csökkentés</vt:lpstr>
      <vt:lpstr>4. Állami rezsicsökkentés</vt:lpstr>
      <vt:lpstr>5. Az Állami Tisztviselői Kar</vt:lpstr>
      <vt:lpstr>6. A központi költségvetési szervek felülvizsgálatának és  a járási (fővárosi kerületi) hivatalok megerősítésének előzményei I.</vt:lpstr>
      <vt:lpstr>7. A központi költségvetési szervek felülvizsgálatának és  a járási (fővárosi kerületi) hivatalok megerősítésének előzményei II. A kiindulási időpontban (2016. jan. 1.)</vt:lpstr>
      <vt:lpstr>8. A központi költségvetési szervek felülvizsgálatának és  a járási (fővárosi kerületi) hivatalok megerősítésének előzményei III.</vt:lpstr>
      <vt:lpstr>9. A központi hivatalok és a költségvetési szervi formában működő minisztériumi háttérintézmények felülvizsgálatával kapcsolatos intézkedésekről szóló  1312/2016. (VI. 13.) Korm. határozat I.</vt:lpstr>
      <vt:lpstr>10. A központi hivatalok és a költségvetési szervi formában működő minisztériumi háttérintézmények felülvizsgálatával kapcsolatos intézkedésekről szóló 1312/2016. (VI. 13.) Korm. határozat II.</vt:lpstr>
      <vt:lpstr>11. Az átalakítás tapasztalatai I. –  a HM háttérintézményeinek 2016. szeptember 1-jével történő megszűnéséhez kapcsolódó létszámváltozások</vt:lpstr>
      <vt:lpstr>12. Az átalakítás tapasztalatai II. –  a Türr István Képző- és Kutató Intézet 2016. szeptember 1-jével történő megszűnéséhez kapcsolódó létszámváltozások</vt:lpstr>
      <vt:lpstr>13. A központi hivatalok és a költségvetési szervi formában működő minisztériumi háttérintézmények felülvizsgálatával kapcsolatos intézkedésekről szóló 1312/2016. (VI. 13.) Korm. határozat III.</vt:lpstr>
      <vt:lpstr>14. A központi hivatalok és a költségvetési szervi formában működő minisztériumi háttérintézmények felülvizsgálatával kapcsolatos intézkedésekről szóló 1312/2016. (VI. 13.) Korm. határozat IV.</vt:lpstr>
      <vt:lpstr>15. A központi hivatalok felülvizsgálatával és a járási (fővárosi kerületi) hivatalok megerősítésével összefüggő egyes törvények módosításáról, valamint egyes költségvetési szervek feladatainak átadásáról szóló T/11907 számú törvényjavaslat I.</vt:lpstr>
      <vt:lpstr>16. A központi hivataloktól a fővárosi és megyei kormányhivatalokhoz átkerülő hatósági feladatok</vt:lpstr>
      <vt:lpstr>17. A járási (fővárosi kerületi) hivatalok megerősítésével összefüggő feladatok</vt:lpstr>
      <vt:lpstr>PowerPoint bemutató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</dc:creator>
  <cp:lastModifiedBy>Dr. Gyergyák Ferenc</cp:lastModifiedBy>
  <cp:revision>342</cp:revision>
  <cp:lastPrinted>2015-09-15T13:14:11Z</cp:lastPrinted>
  <dcterms:created xsi:type="dcterms:W3CDTF">2010-06-15T13:49:13Z</dcterms:created>
  <dcterms:modified xsi:type="dcterms:W3CDTF">2016-09-21T13:05:10Z</dcterms:modified>
</cp:coreProperties>
</file>