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72" r:id="rId4"/>
    <p:sldId id="273" r:id="rId5"/>
    <p:sldId id="274" r:id="rId6"/>
    <p:sldId id="275" r:id="rId7"/>
    <p:sldId id="288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9355" y="2032000"/>
            <a:ext cx="8825658" cy="1678581"/>
          </a:xfrm>
        </p:spPr>
        <p:txBody>
          <a:bodyPr/>
          <a:lstStyle/>
          <a:p>
            <a:r>
              <a:rPr lang="hu-HU" sz="3600" b="1" i="1" dirty="0"/>
              <a:t>Önkormányzati tisztségviselők és képviselők képzésének új lehetőségei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11067" y="4377266"/>
            <a:ext cx="3344332" cy="1032933"/>
          </a:xfrm>
        </p:spPr>
        <p:txBody>
          <a:bodyPr>
            <a:normAutofit fontScale="85000" lnSpcReduction="20000"/>
          </a:bodyPr>
          <a:lstStyle/>
          <a:p>
            <a:pPr algn="r"/>
            <a:endParaRPr lang="hu-HU" b="1" i="1" cap="none" dirty="0" smtClean="0">
              <a:solidFill>
                <a:schemeClr val="tx1"/>
              </a:solidFill>
            </a:endParaRPr>
          </a:p>
          <a:p>
            <a:pPr algn="r"/>
            <a:r>
              <a:rPr lang="hu-HU" b="1" i="1" cap="none" dirty="0" smtClean="0">
                <a:solidFill>
                  <a:schemeClr val="tx1"/>
                </a:solidFill>
              </a:rPr>
              <a:t>Dr. Gyergyák </a:t>
            </a:r>
            <a:r>
              <a:rPr lang="hu-HU" b="1" i="1" cap="none" dirty="0">
                <a:solidFill>
                  <a:schemeClr val="tx1"/>
                </a:solidFill>
              </a:rPr>
              <a:t>F</a:t>
            </a:r>
            <a:r>
              <a:rPr lang="hu-HU" b="1" i="1" cap="none" dirty="0" smtClean="0">
                <a:solidFill>
                  <a:schemeClr val="tx1"/>
                </a:solidFill>
              </a:rPr>
              <a:t>erenc</a:t>
            </a:r>
          </a:p>
          <a:p>
            <a:pPr algn="r"/>
            <a:r>
              <a:rPr lang="hu-HU" b="1" i="1" cap="none" dirty="0">
                <a:solidFill>
                  <a:schemeClr val="tx1"/>
                </a:solidFill>
              </a:rPr>
              <a:t>f</a:t>
            </a:r>
            <a:r>
              <a:rPr lang="hu-HU" b="1" i="1" cap="none" dirty="0" smtClean="0">
                <a:solidFill>
                  <a:schemeClr val="tx1"/>
                </a:solidFill>
              </a:rPr>
              <a:t>őtitkár</a:t>
            </a:r>
          </a:p>
          <a:p>
            <a:pPr algn="r"/>
            <a:endParaRPr lang="hu-HU" b="1" i="1" cap="none" dirty="0">
              <a:solidFill>
                <a:schemeClr val="tx1"/>
              </a:solidFill>
            </a:endParaRPr>
          </a:p>
          <a:p>
            <a:pPr algn="r"/>
            <a:endParaRPr lang="hu-HU" b="1" i="1" cap="none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7" y="0"/>
            <a:ext cx="7602675" cy="1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0" y="1763776"/>
            <a:ext cx="7287570" cy="50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2" y="1854201"/>
            <a:ext cx="7756362" cy="50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80" y="1763850"/>
            <a:ext cx="7560687" cy="50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4" y="1822565"/>
            <a:ext cx="7435845" cy="50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1" y="1778000"/>
            <a:ext cx="76962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1764921"/>
            <a:ext cx="7492999" cy="50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7" y="1730281"/>
            <a:ext cx="7696199" cy="51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08" y="1710267"/>
            <a:ext cx="8115848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2" y="1887634"/>
            <a:ext cx="8026400" cy="49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49" y="2023535"/>
            <a:ext cx="7856005" cy="48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79" y="1143000"/>
            <a:ext cx="87405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1" y="1819163"/>
            <a:ext cx="7695671" cy="50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55" y="1921933"/>
            <a:ext cx="7877187" cy="49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8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82" y="1879600"/>
            <a:ext cx="7844299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15" y="1871631"/>
            <a:ext cx="7598618" cy="49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600200"/>
            <a:ext cx="11455399" cy="5257800"/>
          </a:xfrm>
        </p:spPr>
        <p:txBody>
          <a:bodyPr/>
          <a:lstStyle/>
          <a:p>
            <a:r>
              <a:rPr lang="hu-HU" b="1" dirty="0" smtClean="0"/>
              <a:t>Elérhetőségeink:</a:t>
            </a:r>
          </a:p>
          <a:p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pPr marL="5562600" indent="0">
              <a:buNone/>
            </a:pPr>
            <a:r>
              <a:rPr lang="hu-HU" sz="3600" b="1" dirty="0" smtClean="0"/>
              <a:t>Köszönöm a figyelmüket!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53" y="0"/>
            <a:ext cx="7659414" cy="1143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" y="2126642"/>
            <a:ext cx="4454148" cy="25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334" y="1143000"/>
            <a:ext cx="11057466" cy="5715000"/>
          </a:xfrm>
        </p:spPr>
        <p:txBody>
          <a:bodyPr/>
          <a:lstStyle/>
          <a:p>
            <a:r>
              <a:rPr lang="hu-HU" b="1" dirty="0" err="1" smtClean="0"/>
              <a:t>E-learning</a:t>
            </a:r>
            <a:r>
              <a:rPr lang="hu-HU" b="1" dirty="0" smtClean="0"/>
              <a:t> + tréning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1754912"/>
            <a:ext cx="7865534" cy="51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334" y="1143000"/>
            <a:ext cx="11057466" cy="5715000"/>
          </a:xfrm>
        </p:spPr>
        <p:txBody>
          <a:bodyPr/>
          <a:lstStyle/>
          <a:p>
            <a:r>
              <a:rPr lang="hu-HU" b="1" dirty="0" err="1" smtClean="0"/>
              <a:t>E-learning</a:t>
            </a:r>
            <a:r>
              <a:rPr lang="hu-HU" b="1" dirty="0" smtClean="0"/>
              <a:t> + tréning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4" y="1657818"/>
            <a:ext cx="8057829" cy="52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334" y="1143000"/>
            <a:ext cx="11057466" cy="5715000"/>
          </a:xfrm>
        </p:spPr>
        <p:txBody>
          <a:bodyPr/>
          <a:lstStyle/>
          <a:p>
            <a:r>
              <a:rPr lang="hu-HU" b="1" dirty="0" err="1" smtClean="0"/>
              <a:t>E-learning</a:t>
            </a:r>
            <a:r>
              <a:rPr lang="hu-HU" b="1" dirty="0" smtClean="0"/>
              <a:t> + tréning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91" y="1811273"/>
            <a:ext cx="8267256" cy="50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 smtClean="0"/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11004"/>
            <a:ext cx="7247467" cy="51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3" y="1793981"/>
            <a:ext cx="7560733" cy="50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99" y="1786467"/>
            <a:ext cx="7701301" cy="50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5267" y="0"/>
            <a:ext cx="6808100" cy="1143000"/>
          </a:xfrm>
        </p:spPr>
        <p:txBody>
          <a:bodyPr/>
          <a:lstStyle/>
          <a:p>
            <a:r>
              <a:rPr lang="hu-HU" sz="2400" b="1" i="1" dirty="0"/>
              <a:t>Önkormányzati tisztségviselők és képviselők képzésének új lehetőségei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533" y="1143000"/>
            <a:ext cx="11455399" cy="5715000"/>
          </a:xfrm>
        </p:spPr>
        <p:txBody>
          <a:bodyPr/>
          <a:lstStyle/>
          <a:p>
            <a:r>
              <a:rPr lang="hu-HU" b="1" dirty="0" smtClean="0"/>
              <a:t>Hagyományos képzések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57" y="1778000"/>
            <a:ext cx="795835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217</Words>
  <Application>Microsoft Office PowerPoint</Application>
  <PresentationFormat>Szélesvásznú</PresentationFormat>
  <Paragraphs>56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Önkormányzati tisztségviselők és képviselők képzésének új lehetőségei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Önkormányzati tisztségviselők és képviselők képzésének új lehetőségei</dc:title>
  <dc:creator>Gyergyák Ferenc</dc:creator>
  <cp:lastModifiedBy>Gyergyák Ferenc</cp:lastModifiedBy>
  <cp:revision>35</cp:revision>
  <dcterms:created xsi:type="dcterms:W3CDTF">2016-08-11T18:39:01Z</dcterms:created>
  <dcterms:modified xsi:type="dcterms:W3CDTF">2016-08-11T20:35:02Z</dcterms:modified>
</cp:coreProperties>
</file>