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302" r:id="rId2"/>
    <p:sldId id="307" r:id="rId3"/>
    <p:sldId id="259" r:id="rId4"/>
    <p:sldId id="308" r:id="rId5"/>
    <p:sldId id="310" r:id="rId6"/>
    <p:sldId id="31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pos="158" userDrawn="1">
          <p15:clr>
            <a:srgbClr val="A4A3A4"/>
          </p15:clr>
        </p15:guide>
        <p15:guide id="3" orient="horz" pos="3498" userDrawn="1">
          <p15:clr>
            <a:srgbClr val="A4A3A4"/>
          </p15:clr>
        </p15:guide>
        <p15:guide id="4" pos="53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A53A"/>
    <a:srgbClr val="4A4F55"/>
    <a:srgbClr val="827773"/>
    <a:srgbClr val="D0D3D4"/>
    <a:srgbClr val="A8A99E"/>
    <a:srgbClr val="EFF7FC"/>
    <a:srgbClr val="E9EAA1"/>
    <a:srgbClr val="B1D771"/>
    <a:srgbClr val="6BB9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06" y="72"/>
      </p:cViewPr>
      <p:guideLst>
        <p:guide orient="horz" pos="1071"/>
        <p:guide pos="158"/>
        <p:guide orient="horz" pos="3498"/>
        <p:guide pos="53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baseline="0">
              <a:solidFill>
                <a:srgbClr val="4A4F55"/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6BA53A"/>
              </a:solidFill>
              <a:ln>
                <a:solidFill>
                  <a:srgbClr val="6BA53A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rgbClr val="82777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rgbClr val="4A4F5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rgbClr val="6BA53A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82777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4A4F5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A8A99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>
                <a:solidFill>
                  <a:srgbClr val="4A4F55"/>
                </a:solidFill>
              </a:rPr>
              <a:t>Sales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rgbClr val="6BA53A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rgbClr val="EFF7FC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4"/>
            <c:bubble3D val="0"/>
            <c:spPr>
              <a:solidFill>
                <a:srgbClr val="82777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D0D3D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D0D3D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4A4F5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EFF7FC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EFF7FC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1st </c:v>
                </c:pt>
                <c:pt idx="1">
                  <c:v>2nd </c:v>
                </c:pt>
                <c:pt idx="2">
                  <c:v>3rd </c:v>
                </c:pt>
                <c:pt idx="3">
                  <c:v>4th </c:v>
                </c:pt>
                <c:pt idx="4">
                  <c:v>5th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6.2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  <c:pt idx="4">
                  <c:v>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cap="none" spc="20" baseline="0">
                <a:solidFill>
                  <a:srgbClr val="4A4F55"/>
                </a:solidFill>
                <a:latin typeface="+mn-lt"/>
                <a:ea typeface="+mn-ea"/>
                <a:cs typeface="+mn-cs"/>
              </a:defRPr>
            </a:pPr>
            <a:r>
              <a:rPr lang="hu-HU" sz="2400" b="1" dirty="0" smtClean="0">
                <a:solidFill>
                  <a:srgbClr val="4A4F55"/>
                </a:solidFill>
              </a:rPr>
              <a:t>PERCENT</a:t>
            </a:r>
            <a:endParaRPr lang="en-US" sz="2400" b="1" dirty="0">
              <a:solidFill>
                <a:srgbClr val="4A4F55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cap="none" spc="20" baseline="0">
              <a:solidFill>
                <a:srgbClr val="4A4F55"/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dPt>
            <c:idx val="0"/>
            <c:bubble3D val="0"/>
            <c:spPr>
              <a:solidFill>
                <a:srgbClr val="6BA53A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</c:dPt>
          <c:dLbls>
            <c:dLbl>
              <c:idx val="0"/>
              <c:layout>
                <c:manualLayout>
                  <c:x val="3.3550441261955733E-3"/>
                  <c:y val="-0.38913403737512103"/>
                </c:manualLayout>
              </c:layout>
              <c:tx>
                <c:rich>
                  <a:bodyPr/>
                  <a:lstStyle/>
                  <a:p>
                    <a:fld id="{B4F5DD1B-B3EA-4CF7-9C1C-028AAEA151EF}" type="CATEGORYNAME">
                      <a:rPr lang="en-US" sz="2000" b="1">
                        <a:solidFill>
                          <a:srgbClr val="EFF7FC"/>
                        </a:solidFill>
                      </a:rPr>
                      <a:pPr/>
                      <a:t>[KATEGÓRIA NEVE]</a:t>
                    </a:fld>
                    <a:r>
                      <a:rPr lang="en-US" baseline="0"/>
                      <a:t>
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Sheet1!$A$2</c:f>
              <c:numCache>
                <c:formatCode>0%</c:formatCode>
                <c:ptCount val="1"/>
                <c:pt idx="0">
                  <c:v>1</c:v>
                </c:pt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spc="120" normalizeH="0" baseline="0">
              <a:solidFill>
                <a:srgbClr val="4A4F55"/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38100" cap="rnd" cmpd="sng">
              <a:solidFill>
                <a:srgbClr val="6BA53A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rgbClr val="6BA53A"/>
              </a:solidFill>
              <a:ln w="38100">
                <a:solidFill>
                  <a:srgbClr val="6BA53A"/>
                </a:solidFill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38100" cap="rnd">
              <a:solidFill>
                <a:srgbClr val="82777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38100">
                <a:solidFill>
                  <a:srgbClr val="827773"/>
                </a:solidFill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4668736"/>
        <c:axId val="154669128"/>
      </c:line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38100" cap="rnd" cmpd="sng">
              <a:solidFill>
                <a:srgbClr val="4A4F55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38100">
                <a:solidFill>
                  <a:srgbClr val="4A4F55"/>
                </a:solidFill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4669912"/>
        <c:axId val="154669520"/>
      </c:lineChart>
      <c:dateAx>
        <c:axId val="1546687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54669128"/>
        <c:crosses val="autoZero"/>
        <c:auto val="0"/>
        <c:lblOffset val="100"/>
        <c:baseTimeUnit val="days"/>
      </c:dateAx>
      <c:valAx>
        <c:axId val="154669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54668736"/>
        <c:crosses val="autoZero"/>
        <c:crossBetween val="between"/>
      </c:valAx>
      <c:valAx>
        <c:axId val="1546695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54669912"/>
        <c:crosses val="max"/>
        <c:crossBetween val="between"/>
      </c:valAx>
      <c:catAx>
        <c:axId val="1546699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46695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sz="2000" dirty="0" smtClean="0">
                <a:solidFill>
                  <a:srgbClr val="4A4F55"/>
                </a:solidFill>
              </a:rPr>
              <a:t>CHART 01</a:t>
            </a:r>
            <a:endParaRPr lang="en-US" sz="2000" dirty="0">
              <a:solidFill>
                <a:srgbClr val="4A4F55"/>
              </a:solidFill>
            </a:endParaRPr>
          </a:p>
        </c:rich>
      </c:tx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2205864"/>
        <c:axId val="222206256"/>
      </c:barChart>
      <c:catAx>
        <c:axId val="222205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22206256"/>
        <c:crosses val="autoZero"/>
        <c:auto val="1"/>
        <c:lblAlgn val="ctr"/>
        <c:lblOffset val="100"/>
        <c:noMultiLvlLbl val="0"/>
      </c:catAx>
      <c:valAx>
        <c:axId val="222206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22205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solidFill>
      <a:schemeClr val="bg2"/>
    </a:solidFill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4A4F55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smtClean="0">
                <a:solidFill>
                  <a:srgbClr val="4A4F55"/>
                </a:solidFill>
              </a:rPr>
              <a:t>CHART </a:t>
            </a:r>
            <a:r>
              <a:rPr lang="hu-HU" sz="2000" dirty="0" smtClean="0">
                <a:solidFill>
                  <a:srgbClr val="4A4F55"/>
                </a:solidFill>
              </a:rPr>
              <a:t>02</a:t>
            </a:r>
            <a:endParaRPr lang="en-US" sz="2000" dirty="0">
              <a:solidFill>
                <a:srgbClr val="4A4F55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4A4F55"/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2207040"/>
        <c:axId val="222207432"/>
      </c:barChart>
      <c:catAx>
        <c:axId val="22220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22207432"/>
        <c:crosses val="autoZero"/>
        <c:auto val="1"/>
        <c:lblAlgn val="ctr"/>
        <c:lblOffset val="100"/>
        <c:noMultiLvlLbl val="0"/>
      </c:catAx>
      <c:valAx>
        <c:axId val="222207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22207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4A4F55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smtClean="0">
                <a:solidFill>
                  <a:srgbClr val="4A4F55"/>
                </a:solidFill>
              </a:rPr>
              <a:t>CHART </a:t>
            </a:r>
            <a:r>
              <a:rPr lang="hu-HU" sz="2000" dirty="0" smtClean="0">
                <a:solidFill>
                  <a:srgbClr val="4A4F55"/>
                </a:solidFill>
              </a:rPr>
              <a:t>03     </a:t>
            </a:r>
            <a:endParaRPr lang="en-US" sz="2000" dirty="0">
              <a:solidFill>
                <a:srgbClr val="4A4F55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4A4F55"/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2208216"/>
        <c:axId val="222208608"/>
      </c:barChart>
      <c:catAx>
        <c:axId val="222208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22208608"/>
        <c:crosses val="autoZero"/>
        <c:auto val="1"/>
        <c:lblAlgn val="ctr"/>
        <c:lblOffset val="100"/>
        <c:noMultiLvlLbl val="0"/>
      </c:catAx>
      <c:valAx>
        <c:axId val="222208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22208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4A4F55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smtClean="0">
                <a:solidFill>
                  <a:srgbClr val="4A4F55"/>
                </a:solidFill>
              </a:rPr>
              <a:t>CHART </a:t>
            </a:r>
            <a:r>
              <a:rPr lang="hu-HU" sz="2000" dirty="0" smtClean="0">
                <a:solidFill>
                  <a:srgbClr val="4A4F55"/>
                </a:solidFill>
              </a:rPr>
              <a:t>04</a:t>
            </a:r>
            <a:endParaRPr lang="en-US" sz="2000" dirty="0">
              <a:solidFill>
                <a:srgbClr val="4A4F55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4A4F55"/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1993888"/>
        <c:axId val="221994280"/>
      </c:barChart>
      <c:catAx>
        <c:axId val="221993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21994280"/>
        <c:crosses val="autoZero"/>
        <c:auto val="1"/>
        <c:lblAlgn val="ctr"/>
        <c:lblOffset val="100"/>
        <c:noMultiLvlLbl val="0"/>
      </c:catAx>
      <c:valAx>
        <c:axId val="221994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21993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B292DB-3594-41CC-8508-CF147AE14ED5}" type="doc">
      <dgm:prSet loTypeId="urn:microsoft.com/office/officeart/2005/8/layout/pyramid1" loCatId="pyramid" qsTypeId="urn:microsoft.com/office/officeart/2005/8/quickstyle/simple1" qsCatId="simple" csTypeId="urn:microsoft.com/office/officeart/2005/8/colors/accent1_3" csCatId="accent1" phldr="1"/>
      <dgm:spPr/>
    </dgm:pt>
    <dgm:pt modelId="{2F5AB3D4-7BB3-46F5-8B82-2C2BB50278CA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hu-HU" sz="1200" dirty="0" smtClean="0">
              <a:solidFill>
                <a:schemeClr val="bg1"/>
              </a:solidFill>
            </a:rPr>
            <a:t>Arial R12pt</a:t>
          </a:r>
          <a:endParaRPr lang="en-US" sz="1200" dirty="0">
            <a:solidFill>
              <a:schemeClr val="bg1"/>
            </a:solidFill>
          </a:endParaRPr>
        </a:p>
      </dgm:t>
    </dgm:pt>
    <dgm:pt modelId="{99C7DACD-6E3F-4144-87FB-2206F2A1A8CB}" type="parTrans" cxnId="{90B59B5E-5C86-4EE8-AEE9-1E1AE4A7A357}">
      <dgm:prSet/>
      <dgm:spPr/>
      <dgm:t>
        <a:bodyPr/>
        <a:lstStyle/>
        <a:p>
          <a:endParaRPr lang="en-US"/>
        </a:p>
      </dgm:t>
    </dgm:pt>
    <dgm:pt modelId="{C1B94F16-1355-4117-A75F-328924998EB9}" type="sibTrans" cxnId="{90B59B5E-5C86-4EE8-AEE9-1E1AE4A7A357}">
      <dgm:prSet/>
      <dgm:spPr/>
      <dgm:t>
        <a:bodyPr/>
        <a:lstStyle/>
        <a:p>
          <a:endParaRPr lang="en-US"/>
        </a:p>
      </dgm:t>
    </dgm:pt>
    <dgm:pt modelId="{766A9CF5-2A7A-4ECB-98CA-5DC3C33181B5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hu-HU" sz="1200" dirty="0" smtClean="0"/>
            <a:t>Arial R 12pt</a:t>
          </a:r>
          <a:endParaRPr lang="en-US" sz="1200" dirty="0"/>
        </a:p>
      </dgm:t>
    </dgm:pt>
    <dgm:pt modelId="{84623933-D8A0-42AD-91D7-40CBE8087CCC}" type="parTrans" cxnId="{0F8D0DEB-57DB-41C6-B87E-80A776B23EC1}">
      <dgm:prSet/>
      <dgm:spPr/>
      <dgm:t>
        <a:bodyPr/>
        <a:lstStyle/>
        <a:p>
          <a:endParaRPr lang="en-US"/>
        </a:p>
      </dgm:t>
    </dgm:pt>
    <dgm:pt modelId="{D4694B53-92BF-49B6-929D-8C09EB6B1DF6}" type="sibTrans" cxnId="{0F8D0DEB-57DB-41C6-B87E-80A776B23EC1}">
      <dgm:prSet/>
      <dgm:spPr/>
      <dgm:t>
        <a:bodyPr/>
        <a:lstStyle/>
        <a:p>
          <a:endParaRPr lang="en-US"/>
        </a:p>
      </dgm:t>
    </dgm:pt>
    <dgm:pt modelId="{5BD3A20D-31F6-4BC7-AF76-6D8B95E32DB9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 anchor="t"/>
        <a:lstStyle/>
        <a:p>
          <a:pPr>
            <a:spcAft>
              <a:spcPts val="0"/>
            </a:spcAft>
          </a:pPr>
          <a:endParaRPr lang="hu-HU" sz="3100" dirty="0" smtClean="0"/>
        </a:p>
        <a:p>
          <a:pPr>
            <a:spcAft>
              <a:spcPct val="35000"/>
            </a:spcAft>
          </a:pPr>
          <a:r>
            <a:rPr lang="hu-HU" sz="1200" dirty="0" smtClean="0"/>
            <a:t>Arial R 12pt</a:t>
          </a:r>
          <a:endParaRPr lang="en-US" sz="1200" dirty="0"/>
        </a:p>
      </dgm:t>
    </dgm:pt>
    <dgm:pt modelId="{57514183-0A50-4839-A2DD-7875D13B68DD}" type="parTrans" cxnId="{B078315B-38F0-48C5-8155-1DFD4F0F8D9A}">
      <dgm:prSet/>
      <dgm:spPr/>
      <dgm:t>
        <a:bodyPr/>
        <a:lstStyle/>
        <a:p>
          <a:endParaRPr lang="en-US"/>
        </a:p>
      </dgm:t>
    </dgm:pt>
    <dgm:pt modelId="{C3EAFA50-16ED-4A5E-A10F-6F3892B0D570}" type="sibTrans" cxnId="{B078315B-38F0-48C5-8155-1DFD4F0F8D9A}">
      <dgm:prSet/>
      <dgm:spPr/>
      <dgm:t>
        <a:bodyPr/>
        <a:lstStyle/>
        <a:p>
          <a:endParaRPr lang="en-US"/>
        </a:p>
      </dgm:t>
    </dgm:pt>
    <dgm:pt modelId="{3A8E5BA3-DDBB-49AA-A0FE-FEED65E65DEC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hu-HU" sz="1200" dirty="0" smtClean="0">
              <a:solidFill>
                <a:schemeClr val="tx2">
                  <a:lumMod val="95000"/>
                </a:schemeClr>
              </a:solidFill>
            </a:rPr>
            <a:t>Arial R 12pt</a:t>
          </a:r>
          <a:endParaRPr lang="en-US" sz="1200" dirty="0">
            <a:solidFill>
              <a:schemeClr val="tx2">
                <a:lumMod val="95000"/>
              </a:schemeClr>
            </a:solidFill>
          </a:endParaRPr>
        </a:p>
      </dgm:t>
    </dgm:pt>
    <dgm:pt modelId="{922C3666-AF68-44BD-B6CA-C18831815EF2}" type="parTrans" cxnId="{67DD7C65-5944-4C76-B444-2F8459FCA10B}">
      <dgm:prSet/>
      <dgm:spPr/>
      <dgm:t>
        <a:bodyPr/>
        <a:lstStyle/>
        <a:p>
          <a:endParaRPr lang="en-US"/>
        </a:p>
      </dgm:t>
    </dgm:pt>
    <dgm:pt modelId="{E3CD9BF4-8AC5-4E67-8FB3-FAA677854B8B}" type="sibTrans" cxnId="{67DD7C65-5944-4C76-B444-2F8459FCA10B}">
      <dgm:prSet/>
      <dgm:spPr/>
      <dgm:t>
        <a:bodyPr/>
        <a:lstStyle/>
        <a:p>
          <a:endParaRPr lang="en-US"/>
        </a:p>
      </dgm:t>
    </dgm:pt>
    <dgm:pt modelId="{7ACB7EE9-38D8-4F40-A8CA-FF0A0A38130C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hu-HU" sz="1200" dirty="0" smtClean="0">
              <a:solidFill>
                <a:schemeClr val="tx2">
                  <a:lumMod val="95000"/>
                </a:schemeClr>
              </a:solidFill>
            </a:rPr>
            <a:t>Arial R 12pt</a:t>
          </a:r>
          <a:endParaRPr lang="en-US" sz="1200" dirty="0">
            <a:solidFill>
              <a:schemeClr val="tx2">
                <a:lumMod val="95000"/>
              </a:schemeClr>
            </a:solidFill>
          </a:endParaRPr>
        </a:p>
      </dgm:t>
    </dgm:pt>
    <dgm:pt modelId="{7E0AC178-5051-4126-9F17-14955990E6AC}" type="parTrans" cxnId="{322CBDAF-BE4E-4B98-8DD3-675046885C28}">
      <dgm:prSet/>
      <dgm:spPr/>
      <dgm:t>
        <a:bodyPr/>
        <a:lstStyle/>
        <a:p>
          <a:endParaRPr lang="en-US"/>
        </a:p>
      </dgm:t>
    </dgm:pt>
    <dgm:pt modelId="{5FF50F26-04FC-4DA2-A38F-3021243494DE}" type="sibTrans" cxnId="{322CBDAF-BE4E-4B98-8DD3-675046885C28}">
      <dgm:prSet/>
      <dgm:spPr/>
      <dgm:t>
        <a:bodyPr/>
        <a:lstStyle/>
        <a:p>
          <a:endParaRPr lang="en-US"/>
        </a:p>
      </dgm:t>
    </dgm:pt>
    <dgm:pt modelId="{8F3DE029-F338-4374-BBC0-A5CA22956C91}" type="pres">
      <dgm:prSet presAssocID="{4BB292DB-3594-41CC-8508-CF147AE14ED5}" presName="Name0" presStyleCnt="0">
        <dgm:presLayoutVars>
          <dgm:dir/>
          <dgm:animLvl val="lvl"/>
          <dgm:resizeHandles val="exact"/>
        </dgm:presLayoutVars>
      </dgm:prSet>
      <dgm:spPr/>
    </dgm:pt>
    <dgm:pt modelId="{2583B3A5-AC7F-4968-B568-A7CC422FD22E}" type="pres">
      <dgm:prSet presAssocID="{2F5AB3D4-7BB3-46F5-8B82-2C2BB50278CA}" presName="Name8" presStyleCnt="0"/>
      <dgm:spPr/>
    </dgm:pt>
    <dgm:pt modelId="{97507243-777D-4319-A0A0-AC713ACBF7C2}" type="pres">
      <dgm:prSet presAssocID="{2F5AB3D4-7BB3-46F5-8B82-2C2BB50278CA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E2668E-E529-4AB0-9D2B-A6871515038C}" type="pres">
      <dgm:prSet presAssocID="{2F5AB3D4-7BB3-46F5-8B82-2C2BB50278C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AA7B9F-F140-498D-A27E-279BFF08B5F2}" type="pres">
      <dgm:prSet presAssocID="{766A9CF5-2A7A-4ECB-98CA-5DC3C33181B5}" presName="Name8" presStyleCnt="0"/>
      <dgm:spPr/>
    </dgm:pt>
    <dgm:pt modelId="{48A923F6-187F-4678-A870-FED20A9BFCE5}" type="pres">
      <dgm:prSet presAssocID="{766A9CF5-2A7A-4ECB-98CA-5DC3C33181B5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AB54DF-B955-4BEF-9FCB-8684CAC9BEE7}" type="pres">
      <dgm:prSet presAssocID="{766A9CF5-2A7A-4ECB-98CA-5DC3C33181B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6805BA-9503-4BD2-946A-94EB9A150C34}" type="pres">
      <dgm:prSet presAssocID="{5BD3A20D-31F6-4BC7-AF76-6D8B95E32DB9}" presName="Name8" presStyleCnt="0"/>
      <dgm:spPr/>
    </dgm:pt>
    <dgm:pt modelId="{24E7AC67-68F8-4F1B-BB02-5957E88B4E88}" type="pres">
      <dgm:prSet presAssocID="{5BD3A20D-31F6-4BC7-AF76-6D8B95E32DB9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89C5C3-0256-40FD-B5A4-6083E22D6187}" type="pres">
      <dgm:prSet presAssocID="{5BD3A20D-31F6-4BC7-AF76-6D8B95E32DB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9AA21F-64AD-48B8-A87A-2FC783948F03}" type="pres">
      <dgm:prSet presAssocID="{3A8E5BA3-DDBB-49AA-A0FE-FEED65E65DEC}" presName="Name8" presStyleCnt="0"/>
      <dgm:spPr/>
    </dgm:pt>
    <dgm:pt modelId="{E581DEBB-34AB-4A00-9900-4387FD038C69}" type="pres">
      <dgm:prSet presAssocID="{3A8E5BA3-DDBB-49AA-A0FE-FEED65E65DEC}" presName="level" presStyleLbl="node1" presStyleIdx="3" presStyleCnt="5" custLinFactNeighborX="-76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9BEC8-23EC-4A99-AEBA-6FFD7B91F7C0}" type="pres">
      <dgm:prSet presAssocID="{3A8E5BA3-DDBB-49AA-A0FE-FEED65E65DE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C8BDA8-9E51-498B-875C-2AA83CBE7021}" type="pres">
      <dgm:prSet presAssocID="{7ACB7EE9-38D8-4F40-A8CA-FF0A0A38130C}" presName="Name8" presStyleCnt="0"/>
      <dgm:spPr/>
    </dgm:pt>
    <dgm:pt modelId="{493A56F3-4F05-4FB5-BCEF-DC0AED051DD5}" type="pres">
      <dgm:prSet presAssocID="{7ACB7EE9-38D8-4F40-A8CA-FF0A0A38130C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CF016E-446C-4A2B-BBCE-5A41D8609BEE}" type="pres">
      <dgm:prSet presAssocID="{7ACB7EE9-38D8-4F40-A8CA-FF0A0A38130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CA7B0B-59D0-4AB6-8048-950B1CDFE7C3}" type="presOf" srcId="{7ACB7EE9-38D8-4F40-A8CA-FF0A0A38130C}" destId="{493A56F3-4F05-4FB5-BCEF-DC0AED051DD5}" srcOrd="0" destOrd="0" presId="urn:microsoft.com/office/officeart/2005/8/layout/pyramid1"/>
    <dgm:cxn modelId="{22619740-A2E5-4D1E-88C6-DD75CDD0988A}" type="presOf" srcId="{7ACB7EE9-38D8-4F40-A8CA-FF0A0A38130C}" destId="{E0CF016E-446C-4A2B-BBCE-5A41D8609BEE}" srcOrd="1" destOrd="0" presId="urn:microsoft.com/office/officeart/2005/8/layout/pyramid1"/>
    <dgm:cxn modelId="{229A31CB-175F-4BFB-BB08-0AEBB557872D}" type="presOf" srcId="{766A9CF5-2A7A-4ECB-98CA-5DC3C33181B5}" destId="{7DAB54DF-B955-4BEF-9FCB-8684CAC9BEE7}" srcOrd="1" destOrd="0" presId="urn:microsoft.com/office/officeart/2005/8/layout/pyramid1"/>
    <dgm:cxn modelId="{B97A90CB-B6C8-4D92-A03D-DF19E53681F9}" type="presOf" srcId="{5BD3A20D-31F6-4BC7-AF76-6D8B95E32DB9}" destId="{8989C5C3-0256-40FD-B5A4-6083E22D6187}" srcOrd="1" destOrd="0" presId="urn:microsoft.com/office/officeart/2005/8/layout/pyramid1"/>
    <dgm:cxn modelId="{2EC78191-4E50-4548-B252-9886352B1FC6}" type="presOf" srcId="{2F5AB3D4-7BB3-46F5-8B82-2C2BB50278CA}" destId="{97507243-777D-4319-A0A0-AC713ACBF7C2}" srcOrd="0" destOrd="0" presId="urn:microsoft.com/office/officeart/2005/8/layout/pyramid1"/>
    <dgm:cxn modelId="{59ABBAFE-EC3C-4F1C-B359-D0A413EC7C77}" type="presOf" srcId="{3A8E5BA3-DDBB-49AA-A0FE-FEED65E65DEC}" destId="{E581DEBB-34AB-4A00-9900-4387FD038C69}" srcOrd="0" destOrd="0" presId="urn:microsoft.com/office/officeart/2005/8/layout/pyramid1"/>
    <dgm:cxn modelId="{0F8D0DEB-57DB-41C6-B87E-80A776B23EC1}" srcId="{4BB292DB-3594-41CC-8508-CF147AE14ED5}" destId="{766A9CF5-2A7A-4ECB-98CA-5DC3C33181B5}" srcOrd="1" destOrd="0" parTransId="{84623933-D8A0-42AD-91D7-40CBE8087CCC}" sibTransId="{D4694B53-92BF-49B6-929D-8C09EB6B1DF6}"/>
    <dgm:cxn modelId="{90B59B5E-5C86-4EE8-AEE9-1E1AE4A7A357}" srcId="{4BB292DB-3594-41CC-8508-CF147AE14ED5}" destId="{2F5AB3D4-7BB3-46F5-8B82-2C2BB50278CA}" srcOrd="0" destOrd="0" parTransId="{99C7DACD-6E3F-4144-87FB-2206F2A1A8CB}" sibTransId="{C1B94F16-1355-4117-A75F-328924998EB9}"/>
    <dgm:cxn modelId="{AB3583CE-ADF1-4FCF-AC03-0131EF8B6291}" type="presOf" srcId="{5BD3A20D-31F6-4BC7-AF76-6D8B95E32DB9}" destId="{24E7AC67-68F8-4F1B-BB02-5957E88B4E88}" srcOrd="0" destOrd="0" presId="urn:microsoft.com/office/officeart/2005/8/layout/pyramid1"/>
    <dgm:cxn modelId="{322CBDAF-BE4E-4B98-8DD3-675046885C28}" srcId="{4BB292DB-3594-41CC-8508-CF147AE14ED5}" destId="{7ACB7EE9-38D8-4F40-A8CA-FF0A0A38130C}" srcOrd="4" destOrd="0" parTransId="{7E0AC178-5051-4126-9F17-14955990E6AC}" sibTransId="{5FF50F26-04FC-4DA2-A38F-3021243494DE}"/>
    <dgm:cxn modelId="{67DD7C65-5944-4C76-B444-2F8459FCA10B}" srcId="{4BB292DB-3594-41CC-8508-CF147AE14ED5}" destId="{3A8E5BA3-DDBB-49AA-A0FE-FEED65E65DEC}" srcOrd="3" destOrd="0" parTransId="{922C3666-AF68-44BD-B6CA-C18831815EF2}" sibTransId="{E3CD9BF4-8AC5-4E67-8FB3-FAA677854B8B}"/>
    <dgm:cxn modelId="{C3C686DF-7620-4442-88F1-BC3258C48080}" type="presOf" srcId="{2F5AB3D4-7BB3-46F5-8B82-2C2BB50278CA}" destId="{20E2668E-E529-4AB0-9D2B-A6871515038C}" srcOrd="1" destOrd="0" presId="urn:microsoft.com/office/officeart/2005/8/layout/pyramid1"/>
    <dgm:cxn modelId="{F51FB4D7-01F0-490F-BB89-F72138BB54AC}" type="presOf" srcId="{3A8E5BA3-DDBB-49AA-A0FE-FEED65E65DEC}" destId="{CEF9BEC8-23EC-4A99-AEBA-6FFD7B91F7C0}" srcOrd="1" destOrd="0" presId="urn:microsoft.com/office/officeart/2005/8/layout/pyramid1"/>
    <dgm:cxn modelId="{E13CD188-4B5E-4F65-91D5-AFA27635C85D}" type="presOf" srcId="{4BB292DB-3594-41CC-8508-CF147AE14ED5}" destId="{8F3DE029-F338-4374-BBC0-A5CA22956C91}" srcOrd="0" destOrd="0" presId="urn:microsoft.com/office/officeart/2005/8/layout/pyramid1"/>
    <dgm:cxn modelId="{B078315B-38F0-48C5-8155-1DFD4F0F8D9A}" srcId="{4BB292DB-3594-41CC-8508-CF147AE14ED5}" destId="{5BD3A20D-31F6-4BC7-AF76-6D8B95E32DB9}" srcOrd="2" destOrd="0" parTransId="{57514183-0A50-4839-A2DD-7875D13B68DD}" sibTransId="{C3EAFA50-16ED-4A5E-A10F-6F3892B0D570}"/>
    <dgm:cxn modelId="{D7540062-64ED-4EE2-9FCD-7529C14EDA66}" type="presOf" srcId="{766A9CF5-2A7A-4ECB-98CA-5DC3C33181B5}" destId="{48A923F6-187F-4678-A870-FED20A9BFCE5}" srcOrd="0" destOrd="0" presId="urn:microsoft.com/office/officeart/2005/8/layout/pyramid1"/>
    <dgm:cxn modelId="{3E4FA251-C3BC-4E1D-8352-34539F6EC1C2}" type="presParOf" srcId="{8F3DE029-F338-4374-BBC0-A5CA22956C91}" destId="{2583B3A5-AC7F-4968-B568-A7CC422FD22E}" srcOrd="0" destOrd="0" presId="urn:microsoft.com/office/officeart/2005/8/layout/pyramid1"/>
    <dgm:cxn modelId="{84D16448-0AD9-43E9-8648-730A69C81832}" type="presParOf" srcId="{2583B3A5-AC7F-4968-B568-A7CC422FD22E}" destId="{97507243-777D-4319-A0A0-AC713ACBF7C2}" srcOrd="0" destOrd="0" presId="urn:microsoft.com/office/officeart/2005/8/layout/pyramid1"/>
    <dgm:cxn modelId="{FA07A658-D456-47B5-BF8A-DE9314221755}" type="presParOf" srcId="{2583B3A5-AC7F-4968-B568-A7CC422FD22E}" destId="{20E2668E-E529-4AB0-9D2B-A6871515038C}" srcOrd="1" destOrd="0" presId="urn:microsoft.com/office/officeart/2005/8/layout/pyramid1"/>
    <dgm:cxn modelId="{7ABCB5E2-728A-43D8-AF93-65246C9600E0}" type="presParOf" srcId="{8F3DE029-F338-4374-BBC0-A5CA22956C91}" destId="{9DAA7B9F-F140-498D-A27E-279BFF08B5F2}" srcOrd="1" destOrd="0" presId="urn:microsoft.com/office/officeart/2005/8/layout/pyramid1"/>
    <dgm:cxn modelId="{A78F544F-4517-463B-B3B9-5043C7842BC0}" type="presParOf" srcId="{9DAA7B9F-F140-498D-A27E-279BFF08B5F2}" destId="{48A923F6-187F-4678-A870-FED20A9BFCE5}" srcOrd="0" destOrd="0" presId="urn:microsoft.com/office/officeart/2005/8/layout/pyramid1"/>
    <dgm:cxn modelId="{BE0629FD-7C7E-44BE-8750-8B14A338F788}" type="presParOf" srcId="{9DAA7B9F-F140-498D-A27E-279BFF08B5F2}" destId="{7DAB54DF-B955-4BEF-9FCB-8684CAC9BEE7}" srcOrd="1" destOrd="0" presId="urn:microsoft.com/office/officeart/2005/8/layout/pyramid1"/>
    <dgm:cxn modelId="{6E617280-8C66-4EE6-961C-8181E4C9C348}" type="presParOf" srcId="{8F3DE029-F338-4374-BBC0-A5CA22956C91}" destId="{4E6805BA-9503-4BD2-946A-94EB9A150C34}" srcOrd="2" destOrd="0" presId="urn:microsoft.com/office/officeart/2005/8/layout/pyramid1"/>
    <dgm:cxn modelId="{B69B8AB5-F3F3-4C07-8846-DF4888EE6E9E}" type="presParOf" srcId="{4E6805BA-9503-4BD2-946A-94EB9A150C34}" destId="{24E7AC67-68F8-4F1B-BB02-5957E88B4E88}" srcOrd="0" destOrd="0" presId="urn:microsoft.com/office/officeart/2005/8/layout/pyramid1"/>
    <dgm:cxn modelId="{6B6670B2-3BFC-4A8B-9C48-21336523DCF2}" type="presParOf" srcId="{4E6805BA-9503-4BD2-946A-94EB9A150C34}" destId="{8989C5C3-0256-40FD-B5A4-6083E22D6187}" srcOrd="1" destOrd="0" presId="urn:microsoft.com/office/officeart/2005/8/layout/pyramid1"/>
    <dgm:cxn modelId="{A206F53F-1738-4153-BC16-E4DB9751BD19}" type="presParOf" srcId="{8F3DE029-F338-4374-BBC0-A5CA22956C91}" destId="{779AA21F-64AD-48B8-A87A-2FC783948F03}" srcOrd="3" destOrd="0" presId="urn:microsoft.com/office/officeart/2005/8/layout/pyramid1"/>
    <dgm:cxn modelId="{1691715F-EA73-4F86-8CAF-7B21ADFFA5F9}" type="presParOf" srcId="{779AA21F-64AD-48B8-A87A-2FC783948F03}" destId="{E581DEBB-34AB-4A00-9900-4387FD038C69}" srcOrd="0" destOrd="0" presId="urn:microsoft.com/office/officeart/2005/8/layout/pyramid1"/>
    <dgm:cxn modelId="{C5DE1D03-A701-4EBF-88CD-16A53E535DBD}" type="presParOf" srcId="{779AA21F-64AD-48B8-A87A-2FC783948F03}" destId="{CEF9BEC8-23EC-4A99-AEBA-6FFD7B91F7C0}" srcOrd="1" destOrd="0" presId="urn:microsoft.com/office/officeart/2005/8/layout/pyramid1"/>
    <dgm:cxn modelId="{284D6DB8-4F54-46F4-AE5F-AA75608C24CF}" type="presParOf" srcId="{8F3DE029-F338-4374-BBC0-A5CA22956C91}" destId="{1EC8BDA8-9E51-498B-875C-2AA83CBE7021}" srcOrd="4" destOrd="0" presId="urn:microsoft.com/office/officeart/2005/8/layout/pyramid1"/>
    <dgm:cxn modelId="{A2FC96B9-6862-471C-AD6C-D2F2559F9C63}" type="presParOf" srcId="{1EC8BDA8-9E51-498B-875C-2AA83CBE7021}" destId="{493A56F3-4F05-4FB5-BCEF-DC0AED051DD5}" srcOrd="0" destOrd="0" presId="urn:microsoft.com/office/officeart/2005/8/layout/pyramid1"/>
    <dgm:cxn modelId="{B628CAA4-5E44-436D-ACE3-44972E7BCC8C}" type="presParOf" srcId="{1EC8BDA8-9E51-498B-875C-2AA83CBE7021}" destId="{E0CF016E-446C-4A2B-BBCE-5A41D8609BE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B292DB-3594-41CC-8508-CF147AE14ED5}" type="doc">
      <dgm:prSet loTypeId="urn:microsoft.com/office/officeart/2005/8/layout/pyramid1" loCatId="pyramid" qsTypeId="urn:microsoft.com/office/officeart/2005/8/quickstyle/simple1" qsCatId="simple" csTypeId="urn:microsoft.com/office/officeart/2005/8/colors/accent1_3" csCatId="accent1" phldr="1"/>
      <dgm:spPr/>
    </dgm:pt>
    <dgm:pt modelId="{2F5AB3D4-7BB3-46F5-8B82-2C2BB50278CA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hu-HU" sz="1200" dirty="0" smtClean="0">
              <a:solidFill>
                <a:schemeClr val="bg1"/>
              </a:solidFill>
            </a:rPr>
            <a:t>Arial R 12pt</a:t>
          </a:r>
          <a:endParaRPr lang="en-US" sz="1200" dirty="0">
            <a:solidFill>
              <a:schemeClr val="bg1"/>
            </a:solidFill>
          </a:endParaRPr>
        </a:p>
      </dgm:t>
    </dgm:pt>
    <dgm:pt modelId="{99C7DACD-6E3F-4144-87FB-2206F2A1A8CB}" type="parTrans" cxnId="{90B59B5E-5C86-4EE8-AEE9-1E1AE4A7A357}">
      <dgm:prSet/>
      <dgm:spPr/>
      <dgm:t>
        <a:bodyPr/>
        <a:lstStyle/>
        <a:p>
          <a:endParaRPr lang="en-US"/>
        </a:p>
      </dgm:t>
    </dgm:pt>
    <dgm:pt modelId="{C1B94F16-1355-4117-A75F-328924998EB9}" type="sibTrans" cxnId="{90B59B5E-5C86-4EE8-AEE9-1E1AE4A7A357}">
      <dgm:prSet/>
      <dgm:spPr/>
      <dgm:t>
        <a:bodyPr/>
        <a:lstStyle/>
        <a:p>
          <a:endParaRPr lang="en-US"/>
        </a:p>
      </dgm:t>
    </dgm:pt>
    <dgm:pt modelId="{766A9CF5-2A7A-4ECB-98CA-5DC3C33181B5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hu-HU" sz="1200" dirty="0" smtClean="0"/>
            <a:t>Arial R 12pt</a:t>
          </a:r>
          <a:endParaRPr lang="en-US" sz="1200" dirty="0"/>
        </a:p>
      </dgm:t>
    </dgm:pt>
    <dgm:pt modelId="{84623933-D8A0-42AD-91D7-40CBE8087CCC}" type="parTrans" cxnId="{0F8D0DEB-57DB-41C6-B87E-80A776B23EC1}">
      <dgm:prSet/>
      <dgm:spPr/>
      <dgm:t>
        <a:bodyPr/>
        <a:lstStyle/>
        <a:p>
          <a:endParaRPr lang="en-US"/>
        </a:p>
      </dgm:t>
    </dgm:pt>
    <dgm:pt modelId="{D4694B53-92BF-49B6-929D-8C09EB6B1DF6}" type="sibTrans" cxnId="{0F8D0DEB-57DB-41C6-B87E-80A776B23EC1}">
      <dgm:prSet/>
      <dgm:spPr/>
      <dgm:t>
        <a:bodyPr/>
        <a:lstStyle/>
        <a:p>
          <a:endParaRPr lang="en-US"/>
        </a:p>
      </dgm:t>
    </dgm:pt>
    <dgm:pt modelId="{5BD3A20D-31F6-4BC7-AF76-6D8B95E32DB9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 anchor="t"/>
        <a:lstStyle/>
        <a:p>
          <a:pPr>
            <a:spcAft>
              <a:spcPts val="0"/>
            </a:spcAft>
          </a:pPr>
          <a:endParaRPr lang="hu-HU" sz="1800" dirty="0" smtClean="0"/>
        </a:p>
        <a:p>
          <a:pPr>
            <a:spcAft>
              <a:spcPct val="35000"/>
            </a:spcAft>
          </a:pPr>
          <a:r>
            <a:rPr lang="hu-HU" sz="1200" dirty="0" smtClean="0"/>
            <a:t>Arial R 12pt</a:t>
          </a:r>
          <a:endParaRPr lang="en-US" sz="1200" dirty="0"/>
        </a:p>
      </dgm:t>
    </dgm:pt>
    <dgm:pt modelId="{57514183-0A50-4839-A2DD-7875D13B68DD}" type="parTrans" cxnId="{B078315B-38F0-48C5-8155-1DFD4F0F8D9A}">
      <dgm:prSet/>
      <dgm:spPr/>
      <dgm:t>
        <a:bodyPr/>
        <a:lstStyle/>
        <a:p>
          <a:endParaRPr lang="en-US"/>
        </a:p>
      </dgm:t>
    </dgm:pt>
    <dgm:pt modelId="{C3EAFA50-16ED-4A5E-A10F-6F3892B0D570}" type="sibTrans" cxnId="{B078315B-38F0-48C5-8155-1DFD4F0F8D9A}">
      <dgm:prSet/>
      <dgm:spPr/>
      <dgm:t>
        <a:bodyPr/>
        <a:lstStyle/>
        <a:p>
          <a:endParaRPr lang="en-US"/>
        </a:p>
      </dgm:t>
    </dgm:pt>
    <dgm:pt modelId="{3A8E5BA3-DDBB-49AA-A0FE-FEED65E65DEC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hu-HU" sz="1200" dirty="0" smtClean="0">
              <a:solidFill>
                <a:schemeClr val="tx2">
                  <a:lumMod val="95000"/>
                </a:schemeClr>
              </a:solidFill>
            </a:rPr>
            <a:t>Arial R 12pt</a:t>
          </a:r>
          <a:endParaRPr lang="en-US" sz="1200" dirty="0">
            <a:solidFill>
              <a:schemeClr val="tx2">
                <a:lumMod val="95000"/>
              </a:schemeClr>
            </a:solidFill>
          </a:endParaRPr>
        </a:p>
      </dgm:t>
    </dgm:pt>
    <dgm:pt modelId="{922C3666-AF68-44BD-B6CA-C18831815EF2}" type="parTrans" cxnId="{67DD7C65-5944-4C76-B444-2F8459FCA10B}">
      <dgm:prSet/>
      <dgm:spPr/>
      <dgm:t>
        <a:bodyPr/>
        <a:lstStyle/>
        <a:p>
          <a:endParaRPr lang="en-US"/>
        </a:p>
      </dgm:t>
    </dgm:pt>
    <dgm:pt modelId="{E3CD9BF4-8AC5-4E67-8FB3-FAA677854B8B}" type="sibTrans" cxnId="{67DD7C65-5944-4C76-B444-2F8459FCA10B}">
      <dgm:prSet/>
      <dgm:spPr/>
      <dgm:t>
        <a:bodyPr/>
        <a:lstStyle/>
        <a:p>
          <a:endParaRPr lang="en-US"/>
        </a:p>
      </dgm:t>
    </dgm:pt>
    <dgm:pt modelId="{7ACB7EE9-38D8-4F40-A8CA-FF0A0A38130C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hu-HU" sz="1200" dirty="0" smtClean="0">
              <a:solidFill>
                <a:schemeClr val="tx2">
                  <a:lumMod val="95000"/>
                </a:schemeClr>
              </a:solidFill>
            </a:rPr>
            <a:t>Arial R 12pt</a:t>
          </a:r>
          <a:endParaRPr lang="en-US" sz="1200" dirty="0">
            <a:solidFill>
              <a:schemeClr val="tx2">
                <a:lumMod val="95000"/>
              </a:schemeClr>
            </a:solidFill>
          </a:endParaRPr>
        </a:p>
      </dgm:t>
    </dgm:pt>
    <dgm:pt modelId="{7E0AC178-5051-4126-9F17-14955990E6AC}" type="parTrans" cxnId="{322CBDAF-BE4E-4B98-8DD3-675046885C28}">
      <dgm:prSet/>
      <dgm:spPr/>
      <dgm:t>
        <a:bodyPr/>
        <a:lstStyle/>
        <a:p>
          <a:endParaRPr lang="en-US"/>
        </a:p>
      </dgm:t>
    </dgm:pt>
    <dgm:pt modelId="{5FF50F26-04FC-4DA2-A38F-3021243494DE}" type="sibTrans" cxnId="{322CBDAF-BE4E-4B98-8DD3-675046885C28}">
      <dgm:prSet/>
      <dgm:spPr/>
      <dgm:t>
        <a:bodyPr/>
        <a:lstStyle/>
        <a:p>
          <a:endParaRPr lang="en-US"/>
        </a:p>
      </dgm:t>
    </dgm:pt>
    <dgm:pt modelId="{8F3DE029-F338-4374-BBC0-A5CA22956C91}" type="pres">
      <dgm:prSet presAssocID="{4BB292DB-3594-41CC-8508-CF147AE14ED5}" presName="Name0" presStyleCnt="0">
        <dgm:presLayoutVars>
          <dgm:dir/>
          <dgm:animLvl val="lvl"/>
          <dgm:resizeHandles val="exact"/>
        </dgm:presLayoutVars>
      </dgm:prSet>
      <dgm:spPr/>
    </dgm:pt>
    <dgm:pt modelId="{2583B3A5-AC7F-4968-B568-A7CC422FD22E}" type="pres">
      <dgm:prSet presAssocID="{2F5AB3D4-7BB3-46F5-8B82-2C2BB50278CA}" presName="Name8" presStyleCnt="0"/>
      <dgm:spPr/>
    </dgm:pt>
    <dgm:pt modelId="{97507243-777D-4319-A0A0-AC713ACBF7C2}" type="pres">
      <dgm:prSet presAssocID="{2F5AB3D4-7BB3-46F5-8B82-2C2BB50278CA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E2668E-E529-4AB0-9D2B-A6871515038C}" type="pres">
      <dgm:prSet presAssocID="{2F5AB3D4-7BB3-46F5-8B82-2C2BB50278C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AA7B9F-F140-498D-A27E-279BFF08B5F2}" type="pres">
      <dgm:prSet presAssocID="{766A9CF5-2A7A-4ECB-98CA-5DC3C33181B5}" presName="Name8" presStyleCnt="0"/>
      <dgm:spPr/>
    </dgm:pt>
    <dgm:pt modelId="{48A923F6-187F-4678-A870-FED20A9BFCE5}" type="pres">
      <dgm:prSet presAssocID="{766A9CF5-2A7A-4ECB-98CA-5DC3C33181B5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AB54DF-B955-4BEF-9FCB-8684CAC9BEE7}" type="pres">
      <dgm:prSet presAssocID="{766A9CF5-2A7A-4ECB-98CA-5DC3C33181B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6805BA-9503-4BD2-946A-94EB9A150C34}" type="pres">
      <dgm:prSet presAssocID="{5BD3A20D-31F6-4BC7-AF76-6D8B95E32DB9}" presName="Name8" presStyleCnt="0"/>
      <dgm:spPr/>
    </dgm:pt>
    <dgm:pt modelId="{24E7AC67-68F8-4F1B-BB02-5957E88B4E88}" type="pres">
      <dgm:prSet presAssocID="{5BD3A20D-31F6-4BC7-AF76-6D8B95E32DB9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89C5C3-0256-40FD-B5A4-6083E22D6187}" type="pres">
      <dgm:prSet presAssocID="{5BD3A20D-31F6-4BC7-AF76-6D8B95E32DB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9AA21F-64AD-48B8-A87A-2FC783948F03}" type="pres">
      <dgm:prSet presAssocID="{3A8E5BA3-DDBB-49AA-A0FE-FEED65E65DEC}" presName="Name8" presStyleCnt="0"/>
      <dgm:spPr/>
    </dgm:pt>
    <dgm:pt modelId="{E581DEBB-34AB-4A00-9900-4387FD038C69}" type="pres">
      <dgm:prSet presAssocID="{3A8E5BA3-DDBB-49AA-A0FE-FEED65E65DEC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9BEC8-23EC-4A99-AEBA-6FFD7B91F7C0}" type="pres">
      <dgm:prSet presAssocID="{3A8E5BA3-DDBB-49AA-A0FE-FEED65E65DE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C8BDA8-9E51-498B-875C-2AA83CBE7021}" type="pres">
      <dgm:prSet presAssocID="{7ACB7EE9-38D8-4F40-A8CA-FF0A0A38130C}" presName="Name8" presStyleCnt="0"/>
      <dgm:spPr/>
    </dgm:pt>
    <dgm:pt modelId="{493A56F3-4F05-4FB5-BCEF-DC0AED051DD5}" type="pres">
      <dgm:prSet presAssocID="{7ACB7EE9-38D8-4F40-A8CA-FF0A0A38130C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CF016E-446C-4A2B-BBCE-5A41D8609BEE}" type="pres">
      <dgm:prSet presAssocID="{7ACB7EE9-38D8-4F40-A8CA-FF0A0A38130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B59B5E-5C86-4EE8-AEE9-1E1AE4A7A357}" srcId="{4BB292DB-3594-41CC-8508-CF147AE14ED5}" destId="{2F5AB3D4-7BB3-46F5-8B82-2C2BB50278CA}" srcOrd="0" destOrd="0" parTransId="{99C7DACD-6E3F-4144-87FB-2206F2A1A8CB}" sibTransId="{C1B94F16-1355-4117-A75F-328924998EB9}"/>
    <dgm:cxn modelId="{12B67048-E7AF-4651-A316-6C53C77DEA30}" type="presOf" srcId="{7ACB7EE9-38D8-4F40-A8CA-FF0A0A38130C}" destId="{493A56F3-4F05-4FB5-BCEF-DC0AED051DD5}" srcOrd="0" destOrd="0" presId="urn:microsoft.com/office/officeart/2005/8/layout/pyramid1"/>
    <dgm:cxn modelId="{322CBDAF-BE4E-4B98-8DD3-675046885C28}" srcId="{4BB292DB-3594-41CC-8508-CF147AE14ED5}" destId="{7ACB7EE9-38D8-4F40-A8CA-FF0A0A38130C}" srcOrd="4" destOrd="0" parTransId="{7E0AC178-5051-4126-9F17-14955990E6AC}" sibTransId="{5FF50F26-04FC-4DA2-A38F-3021243494DE}"/>
    <dgm:cxn modelId="{D42F2B88-60AD-41EE-AA73-6CFE78F42330}" type="presOf" srcId="{5BD3A20D-31F6-4BC7-AF76-6D8B95E32DB9}" destId="{24E7AC67-68F8-4F1B-BB02-5957E88B4E88}" srcOrd="0" destOrd="0" presId="urn:microsoft.com/office/officeart/2005/8/layout/pyramid1"/>
    <dgm:cxn modelId="{BEE98BB6-4616-40F8-AC55-5074FE17D3B9}" type="presOf" srcId="{2F5AB3D4-7BB3-46F5-8B82-2C2BB50278CA}" destId="{97507243-777D-4319-A0A0-AC713ACBF7C2}" srcOrd="0" destOrd="0" presId="urn:microsoft.com/office/officeart/2005/8/layout/pyramid1"/>
    <dgm:cxn modelId="{6C874149-E213-43B8-9AD1-F9AD2F1ADFF4}" type="presOf" srcId="{2F5AB3D4-7BB3-46F5-8B82-2C2BB50278CA}" destId="{20E2668E-E529-4AB0-9D2B-A6871515038C}" srcOrd="1" destOrd="0" presId="urn:microsoft.com/office/officeart/2005/8/layout/pyramid1"/>
    <dgm:cxn modelId="{8CEF71B6-F04E-4CFD-870F-DF8E4FB9A478}" type="presOf" srcId="{5BD3A20D-31F6-4BC7-AF76-6D8B95E32DB9}" destId="{8989C5C3-0256-40FD-B5A4-6083E22D6187}" srcOrd="1" destOrd="0" presId="urn:microsoft.com/office/officeart/2005/8/layout/pyramid1"/>
    <dgm:cxn modelId="{0F8D0DEB-57DB-41C6-B87E-80A776B23EC1}" srcId="{4BB292DB-3594-41CC-8508-CF147AE14ED5}" destId="{766A9CF5-2A7A-4ECB-98CA-5DC3C33181B5}" srcOrd="1" destOrd="0" parTransId="{84623933-D8A0-42AD-91D7-40CBE8087CCC}" sibTransId="{D4694B53-92BF-49B6-929D-8C09EB6B1DF6}"/>
    <dgm:cxn modelId="{3EC0CE14-7408-4CB5-9DC1-305E81A3D7F6}" type="presOf" srcId="{4BB292DB-3594-41CC-8508-CF147AE14ED5}" destId="{8F3DE029-F338-4374-BBC0-A5CA22956C91}" srcOrd="0" destOrd="0" presId="urn:microsoft.com/office/officeart/2005/8/layout/pyramid1"/>
    <dgm:cxn modelId="{B078315B-38F0-48C5-8155-1DFD4F0F8D9A}" srcId="{4BB292DB-3594-41CC-8508-CF147AE14ED5}" destId="{5BD3A20D-31F6-4BC7-AF76-6D8B95E32DB9}" srcOrd="2" destOrd="0" parTransId="{57514183-0A50-4839-A2DD-7875D13B68DD}" sibTransId="{C3EAFA50-16ED-4A5E-A10F-6F3892B0D570}"/>
    <dgm:cxn modelId="{14866433-9F23-42CD-B8B2-801F91590243}" type="presOf" srcId="{3A8E5BA3-DDBB-49AA-A0FE-FEED65E65DEC}" destId="{E581DEBB-34AB-4A00-9900-4387FD038C69}" srcOrd="0" destOrd="0" presId="urn:microsoft.com/office/officeart/2005/8/layout/pyramid1"/>
    <dgm:cxn modelId="{360B2334-D80C-4E8B-824A-A757F918226E}" type="presOf" srcId="{3A8E5BA3-DDBB-49AA-A0FE-FEED65E65DEC}" destId="{CEF9BEC8-23EC-4A99-AEBA-6FFD7B91F7C0}" srcOrd="1" destOrd="0" presId="urn:microsoft.com/office/officeart/2005/8/layout/pyramid1"/>
    <dgm:cxn modelId="{D86AC837-6BE2-4EA8-B0F8-AA68822A23D6}" type="presOf" srcId="{766A9CF5-2A7A-4ECB-98CA-5DC3C33181B5}" destId="{48A923F6-187F-4678-A870-FED20A9BFCE5}" srcOrd="0" destOrd="0" presId="urn:microsoft.com/office/officeart/2005/8/layout/pyramid1"/>
    <dgm:cxn modelId="{75DC9426-0A3F-42AE-A73A-689D65BAF4E0}" type="presOf" srcId="{7ACB7EE9-38D8-4F40-A8CA-FF0A0A38130C}" destId="{E0CF016E-446C-4A2B-BBCE-5A41D8609BEE}" srcOrd="1" destOrd="0" presId="urn:microsoft.com/office/officeart/2005/8/layout/pyramid1"/>
    <dgm:cxn modelId="{5054E0EA-5946-47D4-B4FC-19B702E5BE63}" type="presOf" srcId="{766A9CF5-2A7A-4ECB-98CA-5DC3C33181B5}" destId="{7DAB54DF-B955-4BEF-9FCB-8684CAC9BEE7}" srcOrd="1" destOrd="0" presId="urn:microsoft.com/office/officeart/2005/8/layout/pyramid1"/>
    <dgm:cxn modelId="{67DD7C65-5944-4C76-B444-2F8459FCA10B}" srcId="{4BB292DB-3594-41CC-8508-CF147AE14ED5}" destId="{3A8E5BA3-DDBB-49AA-A0FE-FEED65E65DEC}" srcOrd="3" destOrd="0" parTransId="{922C3666-AF68-44BD-B6CA-C18831815EF2}" sibTransId="{E3CD9BF4-8AC5-4E67-8FB3-FAA677854B8B}"/>
    <dgm:cxn modelId="{DA63CE31-2F78-4A8B-BB99-3E34DE662398}" type="presParOf" srcId="{8F3DE029-F338-4374-BBC0-A5CA22956C91}" destId="{2583B3A5-AC7F-4968-B568-A7CC422FD22E}" srcOrd="0" destOrd="0" presId="urn:microsoft.com/office/officeart/2005/8/layout/pyramid1"/>
    <dgm:cxn modelId="{79E66557-D8E1-42D0-8446-3D1254F79501}" type="presParOf" srcId="{2583B3A5-AC7F-4968-B568-A7CC422FD22E}" destId="{97507243-777D-4319-A0A0-AC713ACBF7C2}" srcOrd="0" destOrd="0" presId="urn:microsoft.com/office/officeart/2005/8/layout/pyramid1"/>
    <dgm:cxn modelId="{25B50152-FDB8-49D9-9D97-F50E2ABD9335}" type="presParOf" srcId="{2583B3A5-AC7F-4968-B568-A7CC422FD22E}" destId="{20E2668E-E529-4AB0-9D2B-A6871515038C}" srcOrd="1" destOrd="0" presId="urn:microsoft.com/office/officeart/2005/8/layout/pyramid1"/>
    <dgm:cxn modelId="{3AF75A3E-7B16-449B-A410-B3CEDD92B2F7}" type="presParOf" srcId="{8F3DE029-F338-4374-BBC0-A5CA22956C91}" destId="{9DAA7B9F-F140-498D-A27E-279BFF08B5F2}" srcOrd="1" destOrd="0" presId="urn:microsoft.com/office/officeart/2005/8/layout/pyramid1"/>
    <dgm:cxn modelId="{9679E767-0018-4BEC-8549-38D0F34F1F87}" type="presParOf" srcId="{9DAA7B9F-F140-498D-A27E-279BFF08B5F2}" destId="{48A923F6-187F-4678-A870-FED20A9BFCE5}" srcOrd="0" destOrd="0" presId="urn:microsoft.com/office/officeart/2005/8/layout/pyramid1"/>
    <dgm:cxn modelId="{7C621741-0AB0-4F73-BA47-D2BACC145D3D}" type="presParOf" srcId="{9DAA7B9F-F140-498D-A27E-279BFF08B5F2}" destId="{7DAB54DF-B955-4BEF-9FCB-8684CAC9BEE7}" srcOrd="1" destOrd="0" presId="urn:microsoft.com/office/officeart/2005/8/layout/pyramid1"/>
    <dgm:cxn modelId="{E6588C0F-17D4-4260-B1A4-906C847F6EEE}" type="presParOf" srcId="{8F3DE029-F338-4374-BBC0-A5CA22956C91}" destId="{4E6805BA-9503-4BD2-946A-94EB9A150C34}" srcOrd="2" destOrd="0" presId="urn:microsoft.com/office/officeart/2005/8/layout/pyramid1"/>
    <dgm:cxn modelId="{72B6C4BC-EEEC-4166-BA18-DF68E94F4282}" type="presParOf" srcId="{4E6805BA-9503-4BD2-946A-94EB9A150C34}" destId="{24E7AC67-68F8-4F1B-BB02-5957E88B4E88}" srcOrd="0" destOrd="0" presId="urn:microsoft.com/office/officeart/2005/8/layout/pyramid1"/>
    <dgm:cxn modelId="{5D5EDC26-658A-4235-B818-16109654D31C}" type="presParOf" srcId="{4E6805BA-9503-4BD2-946A-94EB9A150C34}" destId="{8989C5C3-0256-40FD-B5A4-6083E22D6187}" srcOrd="1" destOrd="0" presId="urn:microsoft.com/office/officeart/2005/8/layout/pyramid1"/>
    <dgm:cxn modelId="{E00CABDE-219A-4643-8282-0A84F22AE136}" type="presParOf" srcId="{8F3DE029-F338-4374-BBC0-A5CA22956C91}" destId="{779AA21F-64AD-48B8-A87A-2FC783948F03}" srcOrd="3" destOrd="0" presId="urn:microsoft.com/office/officeart/2005/8/layout/pyramid1"/>
    <dgm:cxn modelId="{D567BC10-5A56-4E55-A36A-F1D46EE2ACC1}" type="presParOf" srcId="{779AA21F-64AD-48B8-A87A-2FC783948F03}" destId="{E581DEBB-34AB-4A00-9900-4387FD038C69}" srcOrd="0" destOrd="0" presId="urn:microsoft.com/office/officeart/2005/8/layout/pyramid1"/>
    <dgm:cxn modelId="{24770621-BE1D-475F-B52A-FF1D7C18E868}" type="presParOf" srcId="{779AA21F-64AD-48B8-A87A-2FC783948F03}" destId="{CEF9BEC8-23EC-4A99-AEBA-6FFD7B91F7C0}" srcOrd="1" destOrd="0" presId="urn:microsoft.com/office/officeart/2005/8/layout/pyramid1"/>
    <dgm:cxn modelId="{EE07E533-9FA1-413F-BD15-CB539D5ED5B2}" type="presParOf" srcId="{8F3DE029-F338-4374-BBC0-A5CA22956C91}" destId="{1EC8BDA8-9E51-498B-875C-2AA83CBE7021}" srcOrd="4" destOrd="0" presId="urn:microsoft.com/office/officeart/2005/8/layout/pyramid1"/>
    <dgm:cxn modelId="{4B91C5DE-B3DE-4B32-AA1D-40F538E5F3A3}" type="presParOf" srcId="{1EC8BDA8-9E51-498B-875C-2AA83CBE7021}" destId="{493A56F3-4F05-4FB5-BCEF-DC0AED051DD5}" srcOrd="0" destOrd="0" presId="urn:microsoft.com/office/officeart/2005/8/layout/pyramid1"/>
    <dgm:cxn modelId="{5364D6C4-2305-43A2-A6E6-C4265B0928D3}" type="presParOf" srcId="{1EC8BDA8-9E51-498B-875C-2AA83CBE7021}" destId="{E0CF016E-446C-4A2B-BBCE-5A41D8609BE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FC5A6B-3091-42BE-A4DB-3E0245B273A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DBC984-4900-4A2A-818A-692F5C40F45A}">
      <dgm:prSet phldrT="[Text]" custT="1"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r>
            <a:rPr lang="hu-HU" sz="1600" dirty="0" smtClean="0">
              <a:solidFill>
                <a:srgbClr val="4A4F55"/>
              </a:solidFill>
            </a:rPr>
            <a:t>Arial </a:t>
          </a:r>
          <a:r>
            <a:rPr lang="hu-HU" sz="1600" dirty="0" err="1" smtClean="0">
              <a:solidFill>
                <a:srgbClr val="4A4F55"/>
              </a:solidFill>
            </a:rPr>
            <a:t>Regular</a:t>
          </a:r>
          <a:r>
            <a:rPr lang="hu-HU" sz="1600" dirty="0" smtClean="0">
              <a:solidFill>
                <a:srgbClr val="4A4F55"/>
              </a:solidFill>
            </a:rPr>
            <a:t> 16pt</a:t>
          </a:r>
          <a:endParaRPr lang="en-US" sz="1600" dirty="0">
            <a:solidFill>
              <a:srgbClr val="4A4F55"/>
            </a:solidFill>
          </a:endParaRPr>
        </a:p>
      </dgm:t>
    </dgm:pt>
    <dgm:pt modelId="{DDB234CE-F783-4E24-876B-F238B7C3032D}" type="parTrans" cxnId="{A20F8ED4-7E2F-46E1-A011-7808BE762E5D}">
      <dgm:prSet/>
      <dgm:spPr/>
      <dgm:t>
        <a:bodyPr/>
        <a:lstStyle/>
        <a:p>
          <a:endParaRPr lang="en-US"/>
        </a:p>
      </dgm:t>
    </dgm:pt>
    <dgm:pt modelId="{CE35725F-1D82-46CE-9736-91C7380D169E}" type="sibTrans" cxnId="{A20F8ED4-7E2F-46E1-A011-7808BE762E5D}">
      <dgm:prSet/>
      <dgm:spPr/>
      <dgm:t>
        <a:bodyPr/>
        <a:lstStyle/>
        <a:p>
          <a:endParaRPr lang="en-US"/>
        </a:p>
      </dgm:t>
    </dgm:pt>
    <dgm:pt modelId="{5B7CE5A8-C6DD-4DCF-9BAD-1C00FBDD1EC8}" type="asst">
      <dgm:prSet phldrT="[Text]" custT="1"/>
      <dgm:spPr/>
      <dgm:t>
        <a:bodyPr/>
        <a:lstStyle/>
        <a:p>
          <a:r>
            <a:rPr lang="hu-HU" sz="1600" dirty="0" smtClean="0">
              <a:solidFill>
                <a:srgbClr val="EFF7FC"/>
              </a:solidFill>
            </a:rPr>
            <a:t>Arial </a:t>
          </a:r>
          <a:r>
            <a:rPr lang="hu-HU" sz="1600" dirty="0" err="1" smtClean="0">
              <a:solidFill>
                <a:srgbClr val="EFF7FC"/>
              </a:solidFill>
            </a:rPr>
            <a:t>Regular</a:t>
          </a:r>
          <a:r>
            <a:rPr lang="hu-HU" sz="1600" dirty="0" smtClean="0">
              <a:solidFill>
                <a:srgbClr val="EFF7FC"/>
              </a:solidFill>
            </a:rPr>
            <a:t> 16pt</a:t>
          </a:r>
          <a:endParaRPr lang="en-US" sz="1600" dirty="0">
            <a:solidFill>
              <a:srgbClr val="EFF7FC"/>
            </a:solidFill>
          </a:endParaRPr>
        </a:p>
      </dgm:t>
    </dgm:pt>
    <dgm:pt modelId="{F43B8257-6681-42AB-9511-30631F03DEB2}" type="parTrans" cxnId="{D2B9F31D-500A-4A14-95E9-5677DA7AD3A9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38100"/>
      </dgm:spPr>
      <dgm:t>
        <a:bodyPr/>
        <a:lstStyle/>
        <a:p>
          <a:endParaRPr lang="en-US"/>
        </a:p>
      </dgm:t>
    </dgm:pt>
    <dgm:pt modelId="{E477A289-F233-4535-B7E0-AAB9BF2B85AE}" type="sibTrans" cxnId="{D2B9F31D-500A-4A14-95E9-5677DA7AD3A9}">
      <dgm:prSet/>
      <dgm:spPr/>
      <dgm:t>
        <a:bodyPr/>
        <a:lstStyle/>
        <a:p>
          <a:endParaRPr lang="en-US"/>
        </a:p>
      </dgm:t>
    </dgm:pt>
    <dgm:pt modelId="{887CCB37-BE85-48A0-B18E-D67C85BC858B}">
      <dgm:prSet phldrT="[Text]" custT="1"/>
      <dgm:spPr/>
      <dgm:t>
        <a:bodyPr/>
        <a:lstStyle/>
        <a:p>
          <a:r>
            <a:rPr lang="hu-HU" sz="1600" dirty="0" smtClean="0">
              <a:solidFill>
                <a:srgbClr val="EFF7FC"/>
              </a:solidFill>
            </a:rPr>
            <a:t>Arial </a:t>
          </a:r>
          <a:r>
            <a:rPr lang="hu-HU" sz="1600" dirty="0" err="1" smtClean="0">
              <a:solidFill>
                <a:srgbClr val="EFF7FC"/>
              </a:solidFill>
            </a:rPr>
            <a:t>Regular</a:t>
          </a:r>
          <a:r>
            <a:rPr lang="hu-HU" sz="1600" dirty="0" smtClean="0">
              <a:solidFill>
                <a:srgbClr val="EFF7FC"/>
              </a:solidFill>
            </a:rPr>
            <a:t> 16pt</a:t>
          </a:r>
          <a:endParaRPr lang="en-US" sz="1600" dirty="0">
            <a:solidFill>
              <a:srgbClr val="EFF7FC"/>
            </a:solidFill>
          </a:endParaRPr>
        </a:p>
      </dgm:t>
    </dgm:pt>
    <dgm:pt modelId="{B181F2E5-F378-4B63-9036-9F3A713A6E3B}" type="parTrans" cxnId="{6A3EB57B-7F98-4CF4-A0C1-F9D3D850BE73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38100"/>
      </dgm:spPr>
      <dgm:t>
        <a:bodyPr/>
        <a:lstStyle/>
        <a:p>
          <a:endParaRPr lang="en-US"/>
        </a:p>
      </dgm:t>
    </dgm:pt>
    <dgm:pt modelId="{F0262755-1584-4C27-AA36-339EA2482ECF}" type="sibTrans" cxnId="{6A3EB57B-7F98-4CF4-A0C1-F9D3D850BE73}">
      <dgm:prSet/>
      <dgm:spPr/>
      <dgm:t>
        <a:bodyPr/>
        <a:lstStyle/>
        <a:p>
          <a:endParaRPr lang="en-US"/>
        </a:p>
      </dgm:t>
    </dgm:pt>
    <dgm:pt modelId="{08F97C1A-B93E-424D-A0DD-9DF047569055}">
      <dgm:prSet phldrT="[Text]" custT="1"/>
      <dgm:spPr>
        <a:solidFill>
          <a:srgbClr val="A8A99E"/>
        </a:solidFill>
        <a:ln>
          <a:solidFill>
            <a:srgbClr val="A8A99E"/>
          </a:solidFill>
        </a:ln>
      </dgm:spPr>
      <dgm:t>
        <a:bodyPr/>
        <a:lstStyle/>
        <a:p>
          <a:r>
            <a:rPr lang="hu-HU" sz="1600" dirty="0" smtClean="0">
              <a:solidFill>
                <a:srgbClr val="4A4F55"/>
              </a:solidFill>
            </a:rPr>
            <a:t>Arial </a:t>
          </a:r>
          <a:r>
            <a:rPr lang="hu-HU" sz="1600" dirty="0" err="1" smtClean="0">
              <a:solidFill>
                <a:srgbClr val="4A4F55"/>
              </a:solidFill>
            </a:rPr>
            <a:t>Regular</a:t>
          </a:r>
          <a:r>
            <a:rPr lang="hu-HU" sz="1600" dirty="0" smtClean="0">
              <a:solidFill>
                <a:srgbClr val="4A4F55"/>
              </a:solidFill>
            </a:rPr>
            <a:t> 16pt</a:t>
          </a:r>
          <a:endParaRPr lang="en-US" sz="1600" dirty="0">
            <a:solidFill>
              <a:srgbClr val="4A4F55"/>
            </a:solidFill>
          </a:endParaRPr>
        </a:p>
      </dgm:t>
    </dgm:pt>
    <dgm:pt modelId="{8835A2C7-B12A-4248-86A2-680B267F10AB}" type="parTrans" cxnId="{3D54D461-2639-4DFE-B451-50518886AF4E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38100"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CA1FBBE3-A7A2-43A4-918D-8CBF527465A2}" type="sibTrans" cxnId="{3D54D461-2639-4DFE-B451-50518886AF4E}">
      <dgm:prSet/>
      <dgm:spPr/>
      <dgm:t>
        <a:bodyPr/>
        <a:lstStyle/>
        <a:p>
          <a:endParaRPr lang="en-US"/>
        </a:p>
      </dgm:t>
    </dgm:pt>
    <dgm:pt modelId="{69AC7469-016E-4BD8-A909-104A08F5CDC3}">
      <dgm:prSet phldrT="[Text]" custT="1"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r>
            <a:rPr lang="hu-HU" sz="1600" dirty="0" smtClean="0">
              <a:solidFill>
                <a:srgbClr val="4A4F55"/>
              </a:solidFill>
            </a:rPr>
            <a:t>Arial </a:t>
          </a:r>
          <a:r>
            <a:rPr lang="hu-HU" sz="1600" dirty="0" err="1" smtClean="0">
              <a:solidFill>
                <a:srgbClr val="4A4F55"/>
              </a:solidFill>
            </a:rPr>
            <a:t>Regular</a:t>
          </a:r>
          <a:r>
            <a:rPr lang="hu-HU" sz="1600" dirty="0" smtClean="0">
              <a:solidFill>
                <a:srgbClr val="4A4F55"/>
              </a:solidFill>
            </a:rPr>
            <a:t> 16pt</a:t>
          </a:r>
          <a:endParaRPr lang="en-US" sz="1600" dirty="0">
            <a:solidFill>
              <a:srgbClr val="4A4F55"/>
            </a:solidFill>
          </a:endParaRPr>
        </a:p>
      </dgm:t>
    </dgm:pt>
    <dgm:pt modelId="{7300767E-5603-4AAC-BC32-B850A99FA09B}" type="parTrans" cxnId="{55FF0385-D145-49A4-8F68-6F08CB27102F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38100"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C544F980-7A82-4394-B737-8A49B63039E8}" type="sibTrans" cxnId="{55FF0385-D145-49A4-8F68-6F08CB27102F}">
      <dgm:prSet/>
      <dgm:spPr/>
      <dgm:t>
        <a:bodyPr/>
        <a:lstStyle/>
        <a:p>
          <a:endParaRPr lang="en-US"/>
        </a:p>
      </dgm:t>
    </dgm:pt>
    <dgm:pt modelId="{3351360A-8E4F-4F18-A19C-19703B2E0A4E}" type="asst">
      <dgm:prSet custT="1"/>
      <dgm:spPr>
        <a:solidFill>
          <a:srgbClr val="EFF7FC"/>
        </a:solidFill>
        <a:ln>
          <a:solidFill>
            <a:srgbClr val="EFF7FC"/>
          </a:solidFill>
        </a:ln>
      </dgm:spPr>
      <dgm:t>
        <a:bodyPr/>
        <a:lstStyle/>
        <a:p>
          <a:r>
            <a:rPr lang="hu-HU" sz="1600" dirty="0" smtClean="0">
              <a:solidFill>
                <a:srgbClr val="4A4F55"/>
              </a:solidFill>
            </a:rPr>
            <a:t>Arial </a:t>
          </a:r>
          <a:r>
            <a:rPr lang="hu-HU" sz="1600" dirty="0" err="1" smtClean="0">
              <a:solidFill>
                <a:srgbClr val="4A4F55"/>
              </a:solidFill>
            </a:rPr>
            <a:t>Regular</a:t>
          </a:r>
          <a:r>
            <a:rPr lang="hu-HU" sz="1600" dirty="0" smtClean="0">
              <a:solidFill>
                <a:srgbClr val="4A4F55"/>
              </a:solidFill>
            </a:rPr>
            <a:t> 16pt</a:t>
          </a:r>
          <a:endParaRPr lang="en-US" sz="1600" dirty="0">
            <a:solidFill>
              <a:srgbClr val="4A4F55"/>
            </a:solidFill>
          </a:endParaRPr>
        </a:p>
      </dgm:t>
    </dgm:pt>
    <dgm:pt modelId="{93BF9192-AB52-4B5F-81C0-D41DAFD75260}" type="parTrans" cxnId="{9C95E4DE-6F12-4BCE-B044-BDBB165AB46B}">
      <dgm:prSet/>
      <dgm:spPr>
        <a:ln w="38100"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299707B6-05FA-4DEE-9481-81BFF7AB600A}" type="sibTrans" cxnId="{9C95E4DE-6F12-4BCE-B044-BDBB165AB46B}">
      <dgm:prSet/>
      <dgm:spPr/>
      <dgm:t>
        <a:bodyPr/>
        <a:lstStyle/>
        <a:p>
          <a:endParaRPr lang="en-US"/>
        </a:p>
      </dgm:t>
    </dgm:pt>
    <dgm:pt modelId="{C3C91E5C-2D01-47CE-A946-4F9C1359F06D}" type="asst">
      <dgm:prSet custT="1"/>
      <dgm:spPr>
        <a:solidFill>
          <a:srgbClr val="EFF7FC"/>
        </a:solidFill>
        <a:ln>
          <a:solidFill>
            <a:srgbClr val="EFF7FC"/>
          </a:solidFill>
        </a:ln>
      </dgm:spPr>
      <dgm:t>
        <a:bodyPr/>
        <a:lstStyle/>
        <a:p>
          <a:r>
            <a:rPr lang="hu-HU" sz="1600" dirty="0" smtClean="0">
              <a:solidFill>
                <a:srgbClr val="4A4F55"/>
              </a:solidFill>
            </a:rPr>
            <a:t>Arial </a:t>
          </a:r>
          <a:r>
            <a:rPr lang="hu-HU" sz="1600" dirty="0" err="1" smtClean="0">
              <a:solidFill>
                <a:srgbClr val="4A4F55"/>
              </a:solidFill>
            </a:rPr>
            <a:t>Regular</a:t>
          </a:r>
          <a:r>
            <a:rPr lang="hu-HU" sz="1600" dirty="0" smtClean="0">
              <a:solidFill>
                <a:srgbClr val="4A4F55"/>
              </a:solidFill>
            </a:rPr>
            <a:t> 16pt</a:t>
          </a:r>
          <a:endParaRPr lang="en-US" sz="1600" dirty="0">
            <a:solidFill>
              <a:srgbClr val="4A4F55"/>
            </a:solidFill>
          </a:endParaRPr>
        </a:p>
      </dgm:t>
    </dgm:pt>
    <dgm:pt modelId="{E7DC2F38-D79A-47F0-886D-06588A79AB24}" type="parTrans" cxnId="{29F59234-1A23-45DD-A36B-C8035B0FF15B}">
      <dgm:prSet/>
      <dgm:spPr>
        <a:ln w="38100"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48D3D8C3-3FBB-438C-BB2D-7EC7798F0EA0}" type="sibTrans" cxnId="{29F59234-1A23-45DD-A36B-C8035B0FF15B}">
      <dgm:prSet/>
      <dgm:spPr/>
      <dgm:t>
        <a:bodyPr/>
        <a:lstStyle/>
        <a:p>
          <a:endParaRPr lang="en-US"/>
        </a:p>
      </dgm:t>
    </dgm:pt>
    <dgm:pt modelId="{672B0BDA-DE88-4469-BB04-2E16DD94CF37}" type="asst">
      <dgm:prSet custT="1"/>
      <dgm:spPr>
        <a:solidFill>
          <a:srgbClr val="827773"/>
        </a:solidFill>
        <a:ln>
          <a:solidFill>
            <a:srgbClr val="827773"/>
          </a:solidFill>
        </a:ln>
      </dgm:spPr>
      <dgm:t>
        <a:bodyPr/>
        <a:lstStyle/>
        <a:p>
          <a:r>
            <a:rPr lang="hu-HU" sz="1600" dirty="0" smtClean="0">
              <a:solidFill>
                <a:srgbClr val="4A4F55"/>
              </a:solidFill>
            </a:rPr>
            <a:t>Arial </a:t>
          </a:r>
          <a:r>
            <a:rPr lang="hu-HU" sz="1600" dirty="0" err="1" smtClean="0">
              <a:solidFill>
                <a:srgbClr val="4A4F55"/>
              </a:solidFill>
            </a:rPr>
            <a:t>Regular</a:t>
          </a:r>
          <a:r>
            <a:rPr lang="hu-HU" sz="1600" dirty="0" smtClean="0">
              <a:solidFill>
                <a:srgbClr val="4A4F55"/>
              </a:solidFill>
            </a:rPr>
            <a:t> 16pt</a:t>
          </a:r>
          <a:endParaRPr lang="en-US" sz="1600" dirty="0">
            <a:solidFill>
              <a:srgbClr val="4A4F55"/>
            </a:solidFill>
          </a:endParaRPr>
        </a:p>
      </dgm:t>
    </dgm:pt>
    <dgm:pt modelId="{3619B673-2E71-43E3-8E97-B12B4E3246F1}" type="parTrans" cxnId="{F1CD0F0D-BC28-487E-9B8D-6A9DA405FFE3}">
      <dgm:prSet/>
      <dgm:spPr>
        <a:ln w="38100"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7E9BD238-C099-4677-923E-90A8794E44F8}" type="sibTrans" cxnId="{F1CD0F0D-BC28-487E-9B8D-6A9DA405FFE3}">
      <dgm:prSet/>
      <dgm:spPr/>
      <dgm:t>
        <a:bodyPr/>
        <a:lstStyle/>
        <a:p>
          <a:endParaRPr lang="en-US"/>
        </a:p>
      </dgm:t>
    </dgm:pt>
    <dgm:pt modelId="{C9181421-C3A9-4A59-9EA3-608DC56F13AB}" type="asst">
      <dgm:prSet custT="1"/>
      <dgm:spPr>
        <a:solidFill>
          <a:srgbClr val="827773"/>
        </a:solidFill>
        <a:ln>
          <a:solidFill>
            <a:srgbClr val="827773"/>
          </a:solidFill>
        </a:ln>
      </dgm:spPr>
      <dgm:t>
        <a:bodyPr/>
        <a:lstStyle/>
        <a:p>
          <a:r>
            <a:rPr lang="hu-HU" sz="1600" dirty="0" smtClean="0">
              <a:solidFill>
                <a:srgbClr val="4A4F55"/>
              </a:solidFill>
            </a:rPr>
            <a:t>Arial </a:t>
          </a:r>
          <a:r>
            <a:rPr lang="hu-HU" sz="1600" dirty="0" err="1" smtClean="0">
              <a:solidFill>
                <a:srgbClr val="4A4F55"/>
              </a:solidFill>
            </a:rPr>
            <a:t>Regular</a:t>
          </a:r>
          <a:r>
            <a:rPr lang="hu-HU" sz="1600" dirty="0" smtClean="0">
              <a:solidFill>
                <a:srgbClr val="4A4F55"/>
              </a:solidFill>
            </a:rPr>
            <a:t> 16pt</a:t>
          </a:r>
          <a:endParaRPr lang="en-US" sz="1600" dirty="0">
            <a:solidFill>
              <a:srgbClr val="4A4F55"/>
            </a:solidFill>
          </a:endParaRPr>
        </a:p>
      </dgm:t>
    </dgm:pt>
    <dgm:pt modelId="{6CF5757B-2F4F-45C1-8906-53B50E35873C}" type="parTrans" cxnId="{A2FA6226-2000-4B3C-B4D9-16B49B42B700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38100"/>
      </dgm:spPr>
      <dgm:t>
        <a:bodyPr/>
        <a:lstStyle/>
        <a:p>
          <a:endParaRPr lang="en-US"/>
        </a:p>
      </dgm:t>
    </dgm:pt>
    <dgm:pt modelId="{620DC13D-F929-4B8E-8FC7-C22704581AFC}" type="sibTrans" cxnId="{A2FA6226-2000-4B3C-B4D9-16B49B42B700}">
      <dgm:prSet/>
      <dgm:spPr/>
      <dgm:t>
        <a:bodyPr/>
        <a:lstStyle/>
        <a:p>
          <a:endParaRPr lang="en-US"/>
        </a:p>
      </dgm:t>
    </dgm:pt>
    <dgm:pt modelId="{47F42536-E726-4912-A998-8B05C5A0992B}">
      <dgm:prSet custT="1"/>
      <dgm:spPr>
        <a:solidFill>
          <a:srgbClr val="A8A99E"/>
        </a:solidFill>
        <a:ln>
          <a:solidFill>
            <a:srgbClr val="A8A99E"/>
          </a:solidFill>
        </a:ln>
      </dgm:spPr>
      <dgm:t>
        <a:bodyPr/>
        <a:lstStyle/>
        <a:p>
          <a:r>
            <a:rPr lang="hu-HU" sz="1600" dirty="0" smtClean="0">
              <a:solidFill>
                <a:srgbClr val="4A4F55"/>
              </a:solidFill>
            </a:rPr>
            <a:t>Arial </a:t>
          </a:r>
          <a:r>
            <a:rPr lang="hu-HU" sz="1600" dirty="0" err="1" smtClean="0">
              <a:solidFill>
                <a:srgbClr val="4A4F55"/>
              </a:solidFill>
            </a:rPr>
            <a:t>Regular</a:t>
          </a:r>
          <a:r>
            <a:rPr lang="hu-HU" sz="1600" dirty="0" smtClean="0">
              <a:solidFill>
                <a:srgbClr val="4A4F55"/>
              </a:solidFill>
            </a:rPr>
            <a:t> 16pt</a:t>
          </a:r>
          <a:endParaRPr lang="en-US" sz="1600" dirty="0">
            <a:solidFill>
              <a:srgbClr val="4A4F55"/>
            </a:solidFill>
          </a:endParaRPr>
        </a:p>
      </dgm:t>
    </dgm:pt>
    <dgm:pt modelId="{EF1C77C3-366B-46CA-87CF-B23642F467C6}" type="parTrans" cxnId="{05D423B5-B967-4100-AFDC-E87190D2898F}">
      <dgm:prSet/>
      <dgm:spPr>
        <a:ln w="38100"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A02545C2-57C2-4375-82D4-564907FD9542}" type="sibTrans" cxnId="{05D423B5-B967-4100-AFDC-E87190D2898F}">
      <dgm:prSet/>
      <dgm:spPr/>
      <dgm:t>
        <a:bodyPr/>
        <a:lstStyle/>
        <a:p>
          <a:endParaRPr lang="en-US"/>
        </a:p>
      </dgm:t>
    </dgm:pt>
    <dgm:pt modelId="{5103BEF5-3E74-46CC-A734-348BE73CD525}" type="pres">
      <dgm:prSet presAssocID="{08FC5A6B-3091-42BE-A4DB-3E0245B273A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887E4B9-4027-4AAC-B8FE-DB4A3D6A8E42}" type="pres">
      <dgm:prSet presAssocID="{15DBC984-4900-4A2A-818A-692F5C40F45A}" presName="hierRoot1" presStyleCnt="0">
        <dgm:presLayoutVars>
          <dgm:hierBranch val="init"/>
        </dgm:presLayoutVars>
      </dgm:prSet>
      <dgm:spPr/>
    </dgm:pt>
    <dgm:pt modelId="{BED691F2-A109-4525-9494-AA3140DF11BB}" type="pres">
      <dgm:prSet presAssocID="{15DBC984-4900-4A2A-818A-692F5C40F45A}" presName="rootComposite1" presStyleCnt="0"/>
      <dgm:spPr/>
    </dgm:pt>
    <dgm:pt modelId="{B64E2BB1-6474-40F4-8E34-799FE03B7CE6}" type="pres">
      <dgm:prSet presAssocID="{15DBC984-4900-4A2A-818A-692F5C40F45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EC8007-F43D-4063-8AEB-C4EEF73F018F}" type="pres">
      <dgm:prSet presAssocID="{15DBC984-4900-4A2A-818A-692F5C40F45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97EEA88-5FC9-47FE-9CAF-870433D289EB}" type="pres">
      <dgm:prSet presAssocID="{15DBC984-4900-4A2A-818A-692F5C40F45A}" presName="hierChild2" presStyleCnt="0"/>
      <dgm:spPr/>
    </dgm:pt>
    <dgm:pt modelId="{484D83D5-53BF-4A47-B739-5F1210054406}" type="pres">
      <dgm:prSet presAssocID="{B181F2E5-F378-4B63-9036-9F3A713A6E3B}" presName="Name37" presStyleLbl="parChTrans1D2" presStyleIdx="0" presStyleCnt="4"/>
      <dgm:spPr/>
      <dgm:t>
        <a:bodyPr/>
        <a:lstStyle/>
        <a:p>
          <a:endParaRPr lang="en-US"/>
        </a:p>
      </dgm:t>
    </dgm:pt>
    <dgm:pt modelId="{F2AA49BA-3E09-46FB-BA79-8E3D3296707C}" type="pres">
      <dgm:prSet presAssocID="{887CCB37-BE85-48A0-B18E-D67C85BC858B}" presName="hierRoot2" presStyleCnt="0">
        <dgm:presLayoutVars>
          <dgm:hierBranch val="init"/>
        </dgm:presLayoutVars>
      </dgm:prSet>
      <dgm:spPr/>
    </dgm:pt>
    <dgm:pt modelId="{BE0D4008-6E90-4F10-BA70-034C8DA05BBB}" type="pres">
      <dgm:prSet presAssocID="{887CCB37-BE85-48A0-B18E-D67C85BC858B}" presName="rootComposite" presStyleCnt="0"/>
      <dgm:spPr/>
    </dgm:pt>
    <dgm:pt modelId="{10131891-5934-4A90-BFC2-53BD28D781F3}" type="pres">
      <dgm:prSet presAssocID="{887CCB37-BE85-48A0-B18E-D67C85BC858B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7923A4-7A9C-4B96-9183-3E66EF25A2B8}" type="pres">
      <dgm:prSet presAssocID="{887CCB37-BE85-48A0-B18E-D67C85BC858B}" presName="rootConnector" presStyleLbl="node2" presStyleIdx="0" presStyleCnt="3"/>
      <dgm:spPr/>
      <dgm:t>
        <a:bodyPr/>
        <a:lstStyle/>
        <a:p>
          <a:endParaRPr lang="en-US"/>
        </a:p>
      </dgm:t>
    </dgm:pt>
    <dgm:pt modelId="{BD866913-B0CF-42E0-897D-8826A8E1757E}" type="pres">
      <dgm:prSet presAssocID="{887CCB37-BE85-48A0-B18E-D67C85BC858B}" presName="hierChild4" presStyleCnt="0"/>
      <dgm:spPr/>
    </dgm:pt>
    <dgm:pt modelId="{2878F7D3-702E-43F0-8FAD-5F2D5AF48DED}" type="pres">
      <dgm:prSet presAssocID="{887CCB37-BE85-48A0-B18E-D67C85BC858B}" presName="hierChild5" presStyleCnt="0"/>
      <dgm:spPr/>
    </dgm:pt>
    <dgm:pt modelId="{6757E477-FEC4-4519-A03E-04193844476A}" type="pres">
      <dgm:prSet presAssocID="{3619B673-2E71-43E3-8E97-B12B4E3246F1}" presName="Name111" presStyleLbl="parChTrans1D3" presStyleIdx="0" presStyleCnt="5"/>
      <dgm:spPr/>
      <dgm:t>
        <a:bodyPr/>
        <a:lstStyle/>
        <a:p>
          <a:endParaRPr lang="en-US"/>
        </a:p>
      </dgm:t>
    </dgm:pt>
    <dgm:pt modelId="{B22B49A0-9AAD-443D-A359-DA1CEC803CB2}" type="pres">
      <dgm:prSet presAssocID="{672B0BDA-DE88-4469-BB04-2E16DD94CF37}" presName="hierRoot3" presStyleCnt="0">
        <dgm:presLayoutVars>
          <dgm:hierBranch val="init"/>
        </dgm:presLayoutVars>
      </dgm:prSet>
      <dgm:spPr/>
    </dgm:pt>
    <dgm:pt modelId="{4D59658B-F4FC-4A79-BB92-8605DAFC5A43}" type="pres">
      <dgm:prSet presAssocID="{672B0BDA-DE88-4469-BB04-2E16DD94CF37}" presName="rootComposite3" presStyleCnt="0"/>
      <dgm:spPr/>
    </dgm:pt>
    <dgm:pt modelId="{C3B06841-131B-4A20-A00D-7E68ADAFA611}" type="pres">
      <dgm:prSet presAssocID="{672B0BDA-DE88-4469-BB04-2E16DD94CF37}" presName="rootText3" presStyleLbl="asst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07D262-99F2-4598-87DF-739D0258D899}" type="pres">
      <dgm:prSet presAssocID="{672B0BDA-DE88-4469-BB04-2E16DD94CF37}" presName="rootConnector3" presStyleLbl="asst2" presStyleIdx="0" presStyleCnt="4"/>
      <dgm:spPr/>
      <dgm:t>
        <a:bodyPr/>
        <a:lstStyle/>
        <a:p>
          <a:endParaRPr lang="en-US"/>
        </a:p>
      </dgm:t>
    </dgm:pt>
    <dgm:pt modelId="{565E0547-E29E-4441-AC38-5E6B49C792AC}" type="pres">
      <dgm:prSet presAssocID="{672B0BDA-DE88-4469-BB04-2E16DD94CF37}" presName="hierChild6" presStyleCnt="0"/>
      <dgm:spPr/>
    </dgm:pt>
    <dgm:pt modelId="{590DCC1C-0CB7-4BA4-B429-772E5F45E36F}" type="pres">
      <dgm:prSet presAssocID="{672B0BDA-DE88-4469-BB04-2E16DD94CF37}" presName="hierChild7" presStyleCnt="0"/>
      <dgm:spPr/>
    </dgm:pt>
    <dgm:pt modelId="{E7249A56-EE10-43DB-88A5-6C77FC79BB33}" type="pres">
      <dgm:prSet presAssocID="{6CF5757B-2F4F-45C1-8906-53B50E35873C}" presName="Name111" presStyleLbl="parChTrans1D3" presStyleIdx="1" presStyleCnt="5"/>
      <dgm:spPr/>
      <dgm:t>
        <a:bodyPr/>
        <a:lstStyle/>
        <a:p>
          <a:endParaRPr lang="en-US"/>
        </a:p>
      </dgm:t>
    </dgm:pt>
    <dgm:pt modelId="{0B900BA2-4FF4-40D0-8F95-193CEF867FA9}" type="pres">
      <dgm:prSet presAssocID="{C9181421-C3A9-4A59-9EA3-608DC56F13AB}" presName="hierRoot3" presStyleCnt="0">
        <dgm:presLayoutVars>
          <dgm:hierBranch val="init"/>
        </dgm:presLayoutVars>
      </dgm:prSet>
      <dgm:spPr/>
    </dgm:pt>
    <dgm:pt modelId="{395A0937-7A30-40F3-B148-47E5D5B34AD8}" type="pres">
      <dgm:prSet presAssocID="{C9181421-C3A9-4A59-9EA3-608DC56F13AB}" presName="rootComposite3" presStyleCnt="0"/>
      <dgm:spPr/>
    </dgm:pt>
    <dgm:pt modelId="{F32B6D08-AEDF-44A0-BFBF-4FF8D98EA3E3}" type="pres">
      <dgm:prSet presAssocID="{C9181421-C3A9-4A59-9EA3-608DC56F13AB}" presName="rootText3" presStyleLbl="asst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BDF637-AD40-44CF-BED4-4F9DA6C89640}" type="pres">
      <dgm:prSet presAssocID="{C9181421-C3A9-4A59-9EA3-608DC56F13AB}" presName="rootConnector3" presStyleLbl="asst2" presStyleIdx="1" presStyleCnt="4"/>
      <dgm:spPr/>
      <dgm:t>
        <a:bodyPr/>
        <a:lstStyle/>
        <a:p>
          <a:endParaRPr lang="en-US"/>
        </a:p>
      </dgm:t>
    </dgm:pt>
    <dgm:pt modelId="{0B4C250B-3370-49D8-94DD-C76DFA65E37F}" type="pres">
      <dgm:prSet presAssocID="{C9181421-C3A9-4A59-9EA3-608DC56F13AB}" presName="hierChild6" presStyleCnt="0"/>
      <dgm:spPr/>
    </dgm:pt>
    <dgm:pt modelId="{F9932A47-642C-408D-B5C9-9C76F3D0BE10}" type="pres">
      <dgm:prSet presAssocID="{C9181421-C3A9-4A59-9EA3-608DC56F13AB}" presName="hierChild7" presStyleCnt="0"/>
      <dgm:spPr/>
    </dgm:pt>
    <dgm:pt modelId="{FBF99C63-F0FC-4FE0-BDAB-F72825A61757}" type="pres">
      <dgm:prSet presAssocID="{8835A2C7-B12A-4248-86A2-680B267F10AB}" presName="Name37" presStyleLbl="parChTrans1D2" presStyleIdx="1" presStyleCnt="4"/>
      <dgm:spPr/>
      <dgm:t>
        <a:bodyPr/>
        <a:lstStyle/>
        <a:p>
          <a:endParaRPr lang="en-US"/>
        </a:p>
      </dgm:t>
    </dgm:pt>
    <dgm:pt modelId="{29C4DC90-F23A-47D4-A4D8-FFC37F405252}" type="pres">
      <dgm:prSet presAssocID="{08F97C1A-B93E-424D-A0DD-9DF047569055}" presName="hierRoot2" presStyleCnt="0">
        <dgm:presLayoutVars>
          <dgm:hierBranch val="init"/>
        </dgm:presLayoutVars>
      </dgm:prSet>
      <dgm:spPr/>
    </dgm:pt>
    <dgm:pt modelId="{C1D1A35B-D979-4444-AE76-3BD38B79BB57}" type="pres">
      <dgm:prSet presAssocID="{08F97C1A-B93E-424D-A0DD-9DF047569055}" presName="rootComposite" presStyleCnt="0"/>
      <dgm:spPr/>
    </dgm:pt>
    <dgm:pt modelId="{EF5D5835-EB5F-4C8F-BFCC-7F36D45C1246}" type="pres">
      <dgm:prSet presAssocID="{08F97C1A-B93E-424D-A0DD-9DF04756905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88647E-DC99-4F95-A45C-32793AA24E6F}" type="pres">
      <dgm:prSet presAssocID="{08F97C1A-B93E-424D-A0DD-9DF047569055}" presName="rootConnector" presStyleLbl="node2" presStyleIdx="1" presStyleCnt="3"/>
      <dgm:spPr/>
      <dgm:t>
        <a:bodyPr/>
        <a:lstStyle/>
        <a:p>
          <a:endParaRPr lang="en-US"/>
        </a:p>
      </dgm:t>
    </dgm:pt>
    <dgm:pt modelId="{3DD71ADD-018C-4F3C-BB2E-AEFFDAF81157}" type="pres">
      <dgm:prSet presAssocID="{08F97C1A-B93E-424D-A0DD-9DF047569055}" presName="hierChild4" presStyleCnt="0"/>
      <dgm:spPr/>
    </dgm:pt>
    <dgm:pt modelId="{A66096CE-C4C1-4C61-8050-179D518D95EB}" type="pres">
      <dgm:prSet presAssocID="{08F97C1A-B93E-424D-A0DD-9DF047569055}" presName="hierChild5" presStyleCnt="0"/>
      <dgm:spPr/>
    </dgm:pt>
    <dgm:pt modelId="{172FB39F-5CEF-493C-9490-2258F0568A3C}" type="pres">
      <dgm:prSet presAssocID="{93BF9192-AB52-4B5F-81C0-D41DAFD75260}" presName="Name111" presStyleLbl="parChTrans1D3" presStyleIdx="2" presStyleCnt="5"/>
      <dgm:spPr/>
      <dgm:t>
        <a:bodyPr/>
        <a:lstStyle/>
        <a:p>
          <a:endParaRPr lang="en-US"/>
        </a:p>
      </dgm:t>
    </dgm:pt>
    <dgm:pt modelId="{C52C3E46-26AC-48E1-A27A-51FB686C72D4}" type="pres">
      <dgm:prSet presAssocID="{3351360A-8E4F-4F18-A19C-19703B2E0A4E}" presName="hierRoot3" presStyleCnt="0">
        <dgm:presLayoutVars>
          <dgm:hierBranch val="init"/>
        </dgm:presLayoutVars>
      </dgm:prSet>
      <dgm:spPr/>
    </dgm:pt>
    <dgm:pt modelId="{761AEDB0-6A6F-4ACA-9BA5-5D9222F694EA}" type="pres">
      <dgm:prSet presAssocID="{3351360A-8E4F-4F18-A19C-19703B2E0A4E}" presName="rootComposite3" presStyleCnt="0"/>
      <dgm:spPr/>
    </dgm:pt>
    <dgm:pt modelId="{4D0FAF9F-3182-44EA-82E3-88D5671A5F01}" type="pres">
      <dgm:prSet presAssocID="{3351360A-8E4F-4F18-A19C-19703B2E0A4E}" presName="rootText3" presStyleLbl="asst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7A36AE-E50A-4C08-8912-013AB127B826}" type="pres">
      <dgm:prSet presAssocID="{3351360A-8E4F-4F18-A19C-19703B2E0A4E}" presName="rootConnector3" presStyleLbl="asst2" presStyleIdx="2" presStyleCnt="4"/>
      <dgm:spPr/>
      <dgm:t>
        <a:bodyPr/>
        <a:lstStyle/>
        <a:p>
          <a:endParaRPr lang="en-US"/>
        </a:p>
      </dgm:t>
    </dgm:pt>
    <dgm:pt modelId="{04AC47D5-FFB7-48D9-96BB-478307E53EDD}" type="pres">
      <dgm:prSet presAssocID="{3351360A-8E4F-4F18-A19C-19703B2E0A4E}" presName="hierChild6" presStyleCnt="0"/>
      <dgm:spPr/>
    </dgm:pt>
    <dgm:pt modelId="{05BA3059-D899-408D-8B10-07986B660EC8}" type="pres">
      <dgm:prSet presAssocID="{3351360A-8E4F-4F18-A19C-19703B2E0A4E}" presName="hierChild7" presStyleCnt="0"/>
      <dgm:spPr/>
    </dgm:pt>
    <dgm:pt modelId="{36DD17D7-1843-4E0A-B8F3-92A7358ABAD2}" type="pres">
      <dgm:prSet presAssocID="{E7DC2F38-D79A-47F0-886D-06588A79AB24}" presName="Name111" presStyleLbl="parChTrans1D3" presStyleIdx="3" presStyleCnt="5"/>
      <dgm:spPr/>
      <dgm:t>
        <a:bodyPr/>
        <a:lstStyle/>
        <a:p>
          <a:endParaRPr lang="en-US"/>
        </a:p>
      </dgm:t>
    </dgm:pt>
    <dgm:pt modelId="{4A7FD5F6-8918-4084-8931-E25230769A66}" type="pres">
      <dgm:prSet presAssocID="{C3C91E5C-2D01-47CE-A946-4F9C1359F06D}" presName="hierRoot3" presStyleCnt="0">
        <dgm:presLayoutVars>
          <dgm:hierBranch val="init"/>
        </dgm:presLayoutVars>
      </dgm:prSet>
      <dgm:spPr/>
    </dgm:pt>
    <dgm:pt modelId="{9D8D9DFA-1C5F-48B7-AF8F-A85ECD5531E1}" type="pres">
      <dgm:prSet presAssocID="{C3C91E5C-2D01-47CE-A946-4F9C1359F06D}" presName="rootComposite3" presStyleCnt="0"/>
      <dgm:spPr/>
    </dgm:pt>
    <dgm:pt modelId="{C5A2344C-2F08-4189-B2BC-0F47935C7663}" type="pres">
      <dgm:prSet presAssocID="{C3C91E5C-2D01-47CE-A946-4F9C1359F06D}" presName="rootText3" presStyleLbl="asst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EE7CD9-091B-498C-9594-FEB63E13542B}" type="pres">
      <dgm:prSet presAssocID="{C3C91E5C-2D01-47CE-A946-4F9C1359F06D}" presName="rootConnector3" presStyleLbl="asst2" presStyleIdx="3" presStyleCnt="4"/>
      <dgm:spPr/>
      <dgm:t>
        <a:bodyPr/>
        <a:lstStyle/>
        <a:p>
          <a:endParaRPr lang="en-US"/>
        </a:p>
      </dgm:t>
    </dgm:pt>
    <dgm:pt modelId="{5E1B82E4-51CE-4085-9122-C779FA4B9DA4}" type="pres">
      <dgm:prSet presAssocID="{C3C91E5C-2D01-47CE-A946-4F9C1359F06D}" presName="hierChild6" presStyleCnt="0"/>
      <dgm:spPr/>
    </dgm:pt>
    <dgm:pt modelId="{B8A80FF9-BEF7-4D8D-9222-7A8A02C7D2E2}" type="pres">
      <dgm:prSet presAssocID="{C3C91E5C-2D01-47CE-A946-4F9C1359F06D}" presName="hierChild7" presStyleCnt="0"/>
      <dgm:spPr/>
    </dgm:pt>
    <dgm:pt modelId="{70A97FF9-B5D7-4A82-A2A4-D3FAF0E709F7}" type="pres">
      <dgm:prSet presAssocID="{7300767E-5603-4AAC-BC32-B850A99FA09B}" presName="Name37" presStyleLbl="parChTrans1D2" presStyleIdx="2" presStyleCnt="4"/>
      <dgm:spPr/>
      <dgm:t>
        <a:bodyPr/>
        <a:lstStyle/>
        <a:p>
          <a:endParaRPr lang="en-US"/>
        </a:p>
      </dgm:t>
    </dgm:pt>
    <dgm:pt modelId="{0A88A6EC-B815-4BAE-9A79-282DED9EBC2A}" type="pres">
      <dgm:prSet presAssocID="{69AC7469-016E-4BD8-A909-104A08F5CDC3}" presName="hierRoot2" presStyleCnt="0">
        <dgm:presLayoutVars>
          <dgm:hierBranch val="init"/>
        </dgm:presLayoutVars>
      </dgm:prSet>
      <dgm:spPr/>
    </dgm:pt>
    <dgm:pt modelId="{95D89529-4DF0-4A1C-8E19-5401260F2A10}" type="pres">
      <dgm:prSet presAssocID="{69AC7469-016E-4BD8-A909-104A08F5CDC3}" presName="rootComposite" presStyleCnt="0"/>
      <dgm:spPr/>
    </dgm:pt>
    <dgm:pt modelId="{518B8190-079E-46DB-9A50-63B62C9C1523}" type="pres">
      <dgm:prSet presAssocID="{69AC7469-016E-4BD8-A909-104A08F5CDC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40EB7B-4E6A-460E-A9CA-C8208BCBAE34}" type="pres">
      <dgm:prSet presAssocID="{69AC7469-016E-4BD8-A909-104A08F5CDC3}" presName="rootConnector" presStyleLbl="node2" presStyleIdx="2" presStyleCnt="3"/>
      <dgm:spPr/>
      <dgm:t>
        <a:bodyPr/>
        <a:lstStyle/>
        <a:p>
          <a:endParaRPr lang="en-US"/>
        </a:p>
      </dgm:t>
    </dgm:pt>
    <dgm:pt modelId="{4D60E46F-1C72-4DA8-8EF8-0D11528CF23D}" type="pres">
      <dgm:prSet presAssocID="{69AC7469-016E-4BD8-A909-104A08F5CDC3}" presName="hierChild4" presStyleCnt="0"/>
      <dgm:spPr/>
    </dgm:pt>
    <dgm:pt modelId="{E4D06C2B-33D6-46F6-994D-B3A0297A680F}" type="pres">
      <dgm:prSet presAssocID="{EF1C77C3-366B-46CA-87CF-B23642F467C6}" presName="Name37" presStyleLbl="parChTrans1D3" presStyleIdx="4" presStyleCnt="5"/>
      <dgm:spPr/>
      <dgm:t>
        <a:bodyPr/>
        <a:lstStyle/>
        <a:p>
          <a:endParaRPr lang="en-US"/>
        </a:p>
      </dgm:t>
    </dgm:pt>
    <dgm:pt modelId="{FE4B9B80-CA88-4BFA-8D10-C59DDE051018}" type="pres">
      <dgm:prSet presAssocID="{47F42536-E726-4912-A998-8B05C5A0992B}" presName="hierRoot2" presStyleCnt="0">
        <dgm:presLayoutVars>
          <dgm:hierBranch val="init"/>
        </dgm:presLayoutVars>
      </dgm:prSet>
      <dgm:spPr/>
    </dgm:pt>
    <dgm:pt modelId="{AB077473-77F1-4945-A6E9-7CA6410E4AA2}" type="pres">
      <dgm:prSet presAssocID="{47F42536-E726-4912-A998-8B05C5A0992B}" presName="rootComposite" presStyleCnt="0"/>
      <dgm:spPr/>
    </dgm:pt>
    <dgm:pt modelId="{98F7BBD6-55F1-4EF0-802A-9AE207D1A236}" type="pres">
      <dgm:prSet presAssocID="{47F42536-E726-4912-A998-8B05C5A0992B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14729B-5695-4AA4-830B-7EB18B6B37C0}" type="pres">
      <dgm:prSet presAssocID="{47F42536-E726-4912-A998-8B05C5A0992B}" presName="rootConnector" presStyleLbl="node3" presStyleIdx="0" presStyleCnt="1"/>
      <dgm:spPr/>
      <dgm:t>
        <a:bodyPr/>
        <a:lstStyle/>
        <a:p>
          <a:endParaRPr lang="en-US"/>
        </a:p>
      </dgm:t>
    </dgm:pt>
    <dgm:pt modelId="{6EB4D115-98E7-4C3A-B04D-EC09E24724C0}" type="pres">
      <dgm:prSet presAssocID="{47F42536-E726-4912-A998-8B05C5A0992B}" presName="hierChild4" presStyleCnt="0"/>
      <dgm:spPr/>
    </dgm:pt>
    <dgm:pt modelId="{4C5600DE-BD6C-4DCE-A807-0A135BBB3255}" type="pres">
      <dgm:prSet presAssocID="{47F42536-E726-4912-A998-8B05C5A0992B}" presName="hierChild5" presStyleCnt="0"/>
      <dgm:spPr/>
    </dgm:pt>
    <dgm:pt modelId="{5A8005A2-AC61-4789-B820-325423244CEB}" type="pres">
      <dgm:prSet presAssocID="{69AC7469-016E-4BD8-A909-104A08F5CDC3}" presName="hierChild5" presStyleCnt="0"/>
      <dgm:spPr/>
    </dgm:pt>
    <dgm:pt modelId="{7F8AEC60-C241-4B2C-9021-A9261A320B5F}" type="pres">
      <dgm:prSet presAssocID="{15DBC984-4900-4A2A-818A-692F5C40F45A}" presName="hierChild3" presStyleCnt="0"/>
      <dgm:spPr/>
    </dgm:pt>
    <dgm:pt modelId="{7B0963BD-4031-4EE2-BAEA-E2BE9D0C1626}" type="pres">
      <dgm:prSet presAssocID="{F43B8257-6681-42AB-9511-30631F03DEB2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F1040F9E-D9F9-43CB-BB7B-88E9E775D35C}" type="pres">
      <dgm:prSet presAssocID="{5B7CE5A8-C6DD-4DCF-9BAD-1C00FBDD1EC8}" presName="hierRoot3" presStyleCnt="0">
        <dgm:presLayoutVars>
          <dgm:hierBranch val="init"/>
        </dgm:presLayoutVars>
      </dgm:prSet>
      <dgm:spPr/>
    </dgm:pt>
    <dgm:pt modelId="{14C56A36-F6E0-42E3-8538-A24A76A65660}" type="pres">
      <dgm:prSet presAssocID="{5B7CE5A8-C6DD-4DCF-9BAD-1C00FBDD1EC8}" presName="rootComposite3" presStyleCnt="0"/>
      <dgm:spPr/>
    </dgm:pt>
    <dgm:pt modelId="{01A4565E-741E-4DFF-9F04-3198E64E3C32}" type="pres">
      <dgm:prSet presAssocID="{5B7CE5A8-C6DD-4DCF-9BAD-1C00FBDD1EC8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82F280-A9AB-410E-897B-C82A3E39D417}" type="pres">
      <dgm:prSet presAssocID="{5B7CE5A8-C6DD-4DCF-9BAD-1C00FBDD1EC8}" presName="rootConnector3" presStyleLbl="asst1" presStyleIdx="0" presStyleCnt="1"/>
      <dgm:spPr/>
      <dgm:t>
        <a:bodyPr/>
        <a:lstStyle/>
        <a:p>
          <a:endParaRPr lang="en-US"/>
        </a:p>
      </dgm:t>
    </dgm:pt>
    <dgm:pt modelId="{500D4339-4FF0-4C84-A0D0-277491867B10}" type="pres">
      <dgm:prSet presAssocID="{5B7CE5A8-C6DD-4DCF-9BAD-1C00FBDD1EC8}" presName="hierChild6" presStyleCnt="0"/>
      <dgm:spPr/>
    </dgm:pt>
    <dgm:pt modelId="{B0A33DE4-57AF-4544-8BAA-74BC1AF5DA9F}" type="pres">
      <dgm:prSet presAssocID="{5B7CE5A8-C6DD-4DCF-9BAD-1C00FBDD1EC8}" presName="hierChild7" presStyleCnt="0"/>
      <dgm:spPr/>
    </dgm:pt>
  </dgm:ptLst>
  <dgm:cxnLst>
    <dgm:cxn modelId="{5DBF9B35-CF31-485D-B3B7-32456BD21191}" type="presOf" srcId="{47F42536-E726-4912-A998-8B05C5A0992B}" destId="{98F7BBD6-55F1-4EF0-802A-9AE207D1A236}" srcOrd="0" destOrd="0" presId="urn:microsoft.com/office/officeart/2005/8/layout/orgChart1"/>
    <dgm:cxn modelId="{3D54D461-2639-4DFE-B451-50518886AF4E}" srcId="{15DBC984-4900-4A2A-818A-692F5C40F45A}" destId="{08F97C1A-B93E-424D-A0DD-9DF047569055}" srcOrd="2" destOrd="0" parTransId="{8835A2C7-B12A-4248-86A2-680B267F10AB}" sibTransId="{CA1FBBE3-A7A2-43A4-918D-8CBF527465A2}"/>
    <dgm:cxn modelId="{A2FA6226-2000-4B3C-B4D9-16B49B42B700}" srcId="{887CCB37-BE85-48A0-B18E-D67C85BC858B}" destId="{C9181421-C3A9-4A59-9EA3-608DC56F13AB}" srcOrd="1" destOrd="0" parTransId="{6CF5757B-2F4F-45C1-8906-53B50E35873C}" sibTransId="{620DC13D-F929-4B8E-8FC7-C22704581AFC}"/>
    <dgm:cxn modelId="{77761119-A2F7-4345-90FF-4F7129B04D2F}" type="presOf" srcId="{C9181421-C3A9-4A59-9EA3-608DC56F13AB}" destId="{8FBDF637-AD40-44CF-BED4-4F9DA6C89640}" srcOrd="1" destOrd="0" presId="urn:microsoft.com/office/officeart/2005/8/layout/orgChart1"/>
    <dgm:cxn modelId="{3779DAD0-6A90-4D5A-A9C8-24D28C90988E}" type="presOf" srcId="{15DBC984-4900-4A2A-818A-692F5C40F45A}" destId="{B64E2BB1-6474-40F4-8E34-799FE03B7CE6}" srcOrd="0" destOrd="0" presId="urn:microsoft.com/office/officeart/2005/8/layout/orgChart1"/>
    <dgm:cxn modelId="{772BABAA-F095-4479-AB2E-3548BEF6063C}" type="presOf" srcId="{B181F2E5-F378-4B63-9036-9F3A713A6E3B}" destId="{484D83D5-53BF-4A47-B739-5F1210054406}" srcOrd="0" destOrd="0" presId="urn:microsoft.com/office/officeart/2005/8/layout/orgChart1"/>
    <dgm:cxn modelId="{C15E269C-08F2-4EB4-B9D4-EFC58410AA1E}" type="presOf" srcId="{EF1C77C3-366B-46CA-87CF-B23642F467C6}" destId="{E4D06C2B-33D6-46F6-994D-B3A0297A680F}" srcOrd="0" destOrd="0" presId="urn:microsoft.com/office/officeart/2005/8/layout/orgChart1"/>
    <dgm:cxn modelId="{65266ADA-2706-4756-850A-E3A330A53FC2}" type="presOf" srcId="{887CCB37-BE85-48A0-B18E-D67C85BC858B}" destId="{BC7923A4-7A9C-4B96-9183-3E66EF25A2B8}" srcOrd="1" destOrd="0" presId="urn:microsoft.com/office/officeart/2005/8/layout/orgChart1"/>
    <dgm:cxn modelId="{29F59234-1A23-45DD-A36B-C8035B0FF15B}" srcId="{08F97C1A-B93E-424D-A0DD-9DF047569055}" destId="{C3C91E5C-2D01-47CE-A946-4F9C1359F06D}" srcOrd="1" destOrd="0" parTransId="{E7DC2F38-D79A-47F0-886D-06588A79AB24}" sibTransId="{48D3D8C3-3FBB-438C-BB2D-7EC7798F0EA0}"/>
    <dgm:cxn modelId="{7BE46E58-4AF5-4D43-B2B3-609C99E13259}" type="presOf" srcId="{93BF9192-AB52-4B5F-81C0-D41DAFD75260}" destId="{172FB39F-5CEF-493C-9490-2258F0568A3C}" srcOrd="0" destOrd="0" presId="urn:microsoft.com/office/officeart/2005/8/layout/orgChart1"/>
    <dgm:cxn modelId="{4F564488-E3B5-4EDB-A706-376C7B23B427}" type="presOf" srcId="{3351360A-8E4F-4F18-A19C-19703B2E0A4E}" destId="{D57A36AE-E50A-4C08-8912-013AB127B826}" srcOrd="1" destOrd="0" presId="urn:microsoft.com/office/officeart/2005/8/layout/orgChart1"/>
    <dgm:cxn modelId="{DE353039-2F58-4FFB-A18C-3B38FFC34761}" type="presOf" srcId="{47F42536-E726-4912-A998-8B05C5A0992B}" destId="{AE14729B-5695-4AA4-830B-7EB18B6B37C0}" srcOrd="1" destOrd="0" presId="urn:microsoft.com/office/officeart/2005/8/layout/orgChart1"/>
    <dgm:cxn modelId="{6F3ED6BA-F08D-4179-A61B-E4FE4E90EC5F}" type="presOf" srcId="{69AC7469-016E-4BD8-A909-104A08F5CDC3}" destId="{518B8190-079E-46DB-9A50-63B62C9C1523}" srcOrd="0" destOrd="0" presId="urn:microsoft.com/office/officeart/2005/8/layout/orgChart1"/>
    <dgm:cxn modelId="{A2D8520A-6B13-4F27-B426-F0CB2A780F92}" type="presOf" srcId="{5B7CE5A8-C6DD-4DCF-9BAD-1C00FBDD1EC8}" destId="{01A4565E-741E-4DFF-9F04-3198E64E3C32}" srcOrd="0" destOrd="0" presId="urn:microsoft.com/office/officeart/2005/8/layout/orgChart1"/>
    <dgm:cxn modelId="{57CBF06A-6C51-4D0D-A0DA-4FA254A73D68}" type="presOf" srcId="{15DBC984-4900-4A2A-818A-692F5C40F45A}" destId="{1DEC8007-F43D-4063-8AEB-C4EEF73F018F}" srcOrd="1" destOrd="0" presId="urn:microsoft.com/office/officeart/2005/8/layout/orgChart1"/>
    <dgm:cxn modelId="{05D423B5-B967-4100-AFDC-E87190D2898F}" srcId="{69AC7469-016E-4BD8-A909-104A08F5CDC3}" destId="{47F42536-E726-4912-A998-8B05C5A0992B}" srcOrd="0" destOrd="0" parTransId="{EF1C77C3-366B-46CA-87CF-B23642F467C6}" sibTransId="{A02545C2-57C2-4375-82D4-564907FD9542}"/>
    <dgm:cxn modelId="{57A564F9-4C42-4112-8EDB-590365B5E03E}" type="presOf" srcId="{69AC7469-016E-4BD8-A909-104A08F5CDC3}" destId="{7140EB7B-4E6A-460E-A9CA-C8208BCBAE34}" srcOrd="1" destOrd="0" presId="urn:microsoft.com/office/officeart/2005/8/layout/orgChart1"/>
    <dgm:cxn modelId="{B6B3981D-163C-422A-B8A4-79AB24AF6590}" type="presOf" srcId="{C9181421-C3A9-4A59-9EA3-608DC56F13AB}" destId="{F32B6D08-AEDF-44A0-BFBF-4FF8D98EA3E3}" srcOrd="0" destOrd="0" presId="urn:microsoft.com/office/officeart/2005/8/layout/orgChart1"/>
    <dgm:cxn modelId="{F1CD0F0D-BC28-487E-9B8D-6A9DA405FFE3}" srcId="{887CCB37-BE85-48A0-B18E-D67C85BC858B}" destId="{672B0BDA-DE88-4469-BB04-2E16DD94CF37}" srcOrd="0" destOrd="0" parTransId="{3619B673-2E71-43E3-8E97-B12B4E3246F1}" sibTransId="{7E9BD238-C099-4677-923E-90A8794E44F8}"/>
    <dgm:cxn modelId="{8A89CBE4-3C3A-4944-B0A0-60EC22F66BDE}" type="presOf" srcId="{3351360A-8E4F-4F18-A19C-19703B2E0A4E}" destId="{4D0FAF9F-3182-44EA-82E3-88D5671A5F01}" srcOrd="0" destOrd="0" presId="urn:microsoft.com/office/officeart/2005/8/layout/orgChart1"/>
    <dgm:cxn modelId="{4BED94A4-5FE8-4BAA-A012-C3F4A350DD89}" type="presOf" srcId="{08F97C1A-B93E-424D-A0DD-9DF047569055}" destId="{EF5D5835-EB5F-4C8F-BFCC-7F36D45C1246}" srcOrd="0" destOrd="0" presId="urn:microsoft.com/office/officeart/2005/8/layout/orgChart1"/>
    <dgm:cxn modelId="{3D8B33C5-07A0-41C8-BA10-EA5098CFDA60}" type="presOf" srcId="{E7DC2F38-D79A-47F0-886D-06588A79AB24}" destId="{36DD17D7-1843-4E0A-B8F3-92A7358ABAD2}" srcOrd="0" destOrd="0" presId="urn:microsoft.com/office/officeart/2005/8/layout/orgChart1"/>
    <dgm:cxn modelId="{A2F30095-C8E1-4CBF-9257-0E8B31EF6BCE}" type="presOf" srcId="{C3C91E5C-2D01-47CE-A946-4F9C1359F06D}" destId="{31EE7CD9-091B-498C-9594-FEB63E13542B}" srcOrd="1" destOrd="0" presId="urn:microsoft.com/office/officeart/2005/8/layout/orgChart1"/>
    <dgm:cxn modelId="{55FF0385-D145-49A4-8F68-6F08CB27102F}" srcId="{15DBC984-4900-4A2A-818A-692F5C40F45A}" destId="{69AC7469-016E-4BD8-A909-104A08F5CDC3}" srcOrd="3" destOrd="0" parTransId="{7300767E-5603-4AAC-BC32-B850A99FA09B}" sibTransId="{C544F980-7A82-4394-B737-8A49B63039E8}"/>
    <dgm:cxn modelId="{85A9A692-DA32-47D1-8059-10D7025C7351}" type="presOf" srcId="{3619B673-2E71-43E3-8E97-B12B4E3246F1}" destId="{6757E477-FEC4-4519-A03E-04193844476A}" srcOrd="0" destOrd="0" presId="urn:microsoft.com/office/officeart/2005/8/layout/orgChart1"/>
    <dgm:cxn modelId="{A20F8ED4-7E2F-46E1-A011-7808BE762E5D}" srcId="{08FC5A6B-3091-42BE-A4DB-3E0245B273A9}" destId="{15DBC984-4900-4A2A-818A-692F5C40F45A}" srcOrd="0" destOrd="0" parTransId="{DDB234CE-F783-4E24-876B-F238B7C3032D}" sibTransId="{CE35725F-1D82-46CE-9736-91C7380D169E}"/>
    <dgm:cxn modelId="{D2B9F31D-500A-4A14-95E9-5677DA7AD3A9}" srcId="{15DBC984-4900-4A2A-818A-692F5C40F45A}" destId="{5B7CE5A8-C6DD-4DCF-9BAD-1C00FBDD1EC8}" srcOrd="0" destOrd="0" parTransId="{F43B8257-6681-42AB-9511-30631F03DEB2}" sibTransId="{E477A289-F233-4535-B7E0-AAB9BF2B85AE}"/>
    <dgm:cxn modelId="{5CFEF341-D75D-421C-9674-E3D374B0731B}" type="presOf" srcId="{F43B8257-6681-42AB-9511-30631F03DEB2}" destId="{7B0963BD-4031-4EE2-BAEA-E2BE9D0C1626}" srcOrd="0" destOrd="0" presId="urn:microsoft.com/office/officeart/2005/8/layout/orgChart1"/>
    <dgm:cxn modelId="{6BED0401-318B-4A21-AB56-F17173CC4EC2}" type="presOf" srcId="{08F97C1A-B93E-424D-A0DD-9DF047569055}" destId="{AA88647E-DC99-4F95-A45C-32793AA24E6F}" srcOrd="1" destOrd="0" presId="urn:microsoft.com/office/officeart/2005/8/layout/orgChart1"/>
    <dgm:cxn modelId="{2105964E-EE1D-45CA-BD82-C617B0979826}" type="presOf" srcId="{672B0BDA-DE88-4469-BB04-2E16DD94CF37}" destId="{0A07D262-99F2-4598-87DF-739D0258D899}" srcOrd="1" destOrd="0" presId="urn:microsoft.com/office/officeart/2005/8/layout/orgChart1"/>
    <dgm:cxn modelId="{9A87CB65-7693-4396-B6D4-15A2F396BDF5}" type="presOf" srcId="{672B0BDA-DE88-4469-BB04-2E16DD94CF37}" destId="{C3B06841-131B-4A20-A00D-7E68ADAFA611}" srcOrd="0" destOrd="0" presId="urn:microsoft.com/office/officeart/2005/8/layout/orgChart1"/>
    <dgm:cxn modelId="{EC0121F7-92AB-4655-BE9E-73502BD52559}" type="presOf" srcId="{08FC5A6B-3091-42BE-A4DB-3E0245B273A9}" destId="{5103BEF5-3E74-46CC-A734-348BE73CD525}" srcOrd="0" destOrd="0" presId="urn:microsoft.com/office/officeart/2005/8/layout/orgChart1"/>
    <dgm:cxn modelId="{ABF6B32B-8B11-49AD-8C36-861AEA12B36E}" type="presOf" srcId="{887CCB37-BE85-48A0-B18E-D67C85BC858B}" destId="{10131891-5934-4A90-BFC2-53BD28D781F3}" srcOrd="0" destOrd="0" presId="urn:microsoft.com/office/officeart/2005/8/layout/orgChart1"/>
    <dgm:cxn modelId="{936618D8-8BE9-41E5-BD81-201E0ED357E2}" type="presOf" srcId="{8835A2C7-B12A-4248-86A2-680B267F10AB}" destId="{FBF99C63-F0FC-4FE0-BDAB-F72825A61757}" srcOrd="0" destOrd="0" presId="urn:microsoft.com/office/officeart/2005/8/layout/orgChart1"/>
    <dgm:cxn modelId="{6A3EB57B-7F98-4CF4-A0C1-F9D3D850BE73}" srcId="{15DBC984-4900-4A2A-818A-692F5C40F45A}" destId="{887CCB37-BE85-48A0-B18E-D67C85BC858B}" srcOrd="1" destOrd="0" parTransId="{B181F2E5-F378-4B63-9036-9F3A713A6E3B}" sibTransId="{F0262755-1584-4C27-AA36-339EA2482ECF}"/>
    <dgm:cxn modelId="{5777C95A-3BC6-4A1A-B244-2494547CAF54}" type="presOf" srcId="{5B7CE5A8-C6DD-4DCF-9BAD-1C00FBDD1EC8}" destId="{6482F280-A9AB-410E-897B-C82A3E39D417}" srcOrd="1" destOrd="0" presId="urn:microsoft.com/office/officeart/2005/8/layout/orgChart1"/>
    <dgm:cxn modelId="{047D8E93-952B-4082-928E-1B8E4F7AC286}" type="presOf" srcId="{7300767E-5603-4AAC-BC32-B850A99FA09B}" destId="{70A97FF9-B5D7-4A82-A2A4-D3FAF0E709F7}" srcOrd="0" destOrd="0" presId="urn:microsoft.com/office/officeart/2005/8/layout/orgChart1"/>
    <dgm:cxn modelId="{9C95E4DE-6F12-4BCE-B044-BDBB165AB46B}" srcId="{08F97C1A-B93E-424D-A0DD-9DF047569055}" destId="{3351360A-8E4F-4F18-A19C-19703B2E0A4E}" srcOrd="0" destOrd="0" parTransId="{93BF9192-AB52-4B5F-81C0-D41DAFD75260}" sibTransId="{299707B6-05FA-4DEE-9481-81BFF7AB600A}"/>
    <dgm:cxn modelId="{C383EBF5-1992-4AF6-AA00-97450ECE97CF}" type="presOf" srcId="{C3C91E5C-2D01-47CE-A946-4F9C1359F06D}" destId="{C5A2344C-2F08-4189-B2BC-0F47935C7663}" srcOrd="0" destOrd="0" presId="urn:microsoft.com/office/officeart/2005/8/layout/orgChart1"/>
    <dgm:cxn modelId="{CA646383-93E2-4606-BF49-E468F903139F}" type="presOf" srcId="{6CF5757B-2F4F-45C1-8906-53B50E35873C}" destId="{E7249A56-EE10-43DB-88A5-6C77FC79BB33}" srcOrd="0" destOrd="0" presId="urn:microsoft.com/office/officeart/2005/8/layout/orgChart1"/>
    <dgm:cxn modelId="{6312A1F4-CA56-4006-86F0-69D004FAF159}" type="presParOf" srcId="{5103BEF5-3E74-46CC-A734-348BE73CD525}" destId="{7887E4B9-4027-4AAC-B8FE-DB4A3D6A8E42}" srcOrd="0" destOrd="0" presId="urn:microsoft.com/office/officeart/2005/8/layout/orgChart1"/>
    <dgm:cxn modelId="{9494EFEC-F864-4381-9779-944B983801A3}" type="presParOf" srcId="{7887E4B9-4027-4AAC-B8FE-DB4A3D6A8E42}" destId="{BED691F2-A109-4525-9494-AA3140DF11BB}" srcOrd="0" destOrd="0" presId="urn:microsoft.com/office/officeart/2005/8/layout/orgChart1"/>
    <dgm:cxn modelId="{9FD83C93-07D3-4D3F-A1CC-553CFD450677}" type="presParOf" srcId="{BED691F2-A109-4525-9494-AA3140DF11BB}" destId="{B64E2BB1-6474-40F4-8E34-799FE03B7CE6}" srcOrd="0" destOrd="0" presId="urn:microsoft.com/office/officeart/2005/8/layout/orgChart1"/>
    <dgm:cxn modelId="{34C43F47-A444-4726-B1A7-4CEB338B2188}" type="presParOf" srcId="{BED691F2-A109-4525-9494-AA3140DF11BB}" destId="{1DEC8007-F43D-4063-8AEB-C4EEF73F018F}" srcOrd="1" destOrd="0" presId="urn:microsoft.com/office/officeart/2005/8/layout/orgChart1"/>
    <dgm:cxn modelId="{19208196-C540-45FE-8841-8A532AAB5175}" type="presParOf" srcId="{7887E4B9-4027-4AAC-B8FE-DB4A3D6A8E42}" destId="{797EEA88-5FC9-47FE-9CAF-870433D289EB}" srcOrd="1" destOrd="0" presId="urn:microsoft.com/office/officeart/2005/8/layout/orgChart1"/>
    <dgm:cxn modelId="{08791EB5-35E7-45D3-AE44-F26BEA299483}" type="presParOf" srcId="{797EEA88-5FC9-47FE-9CAF-870433D289EB}" destId="{484D83D5-53BF-4A47-B739-5F1210054406}" srcOrd="0" destOrd="0" presId="urn:microsoft.com/office/officeart/2005/8/layout/orgChart1"/>
    <dgm:cxn modelId="{EA42BED9-591C-4A50-A29C-7B542A291987}" type="presParOf" srcId="{797EEA88-5FC9-47FE-9CAF-870433D289EB}" destId="{F2AA49BA-3E09-46FB-BA79-8E3D3296707C}" srcOrd="1" destOrd="0" presId="urn:microsoft.com/office/officeart/2005/8/layout/orgChart1"/>
    <dgm:cxn modelId="{AE4B8E62-FDBC-4044-A6BE-CC804DEA514D}" type="presParOf" srcId="{F2AA49BA-3E09-46FB-BA79-8E3D3296707C}" destId="{BE0D4008-6E90-4F10-BA70-034C8DA05BBB}" srcOrd="0" destOrd="0" presId="urn:microsoft.com/office/officeart/2005/8/layout/orgChart1"/>
    <dgm:cxn modelId="{39B2A0B5-22AC-4547-BA92-DF174F9888FF}" type="presParOf" srcId="{BE0D4008-6E90-4F10-BA70-034C8DA05BBB}" destId="{10131891-5934-4A90-BFC2-53BD28D781F3}" srcOrd="0" destOrd="0" presId="urn:microsoft.com/office/officeart/2005/8/layout/orgChart1"/>
    <dgm:cxn modelId="{20297296-FC6B-4E57-9B4F-B83A0470E0F5}" type="presParOf" srcId="{BE0D4008-6E90-4F10-BA70-034C8DA05BBB}" destId="{BC7923A4-7A9C-4B96-9183-3E66EF25A2B8}" srcOrd="1" destOrd="0" presId="urn:microsoft.com/office/officeart/2005/8/layout/orgChart1"/>
    <dgm:cxn modelId="{61D1867E-3671-440F-86BB-33223FF23A69}" type="presParOf" srcId="{F2AA49BA-3E09-46FB-BA79-8E3D3296707C}" destId="{BD866913-B0CF-42E0-897D-8826A8E1757E}" srcOrd="1" destOrd="0" presId="urn:microsoft.com/office/officeart/2005/8/layout/orgChart1"/>
    <dgm:cxn modelId="{EEADFF4F-DDA7-4220-89BA-51A91FF04835}" type="presParOf" srcId="{F2AA49BA-3E09-46FB-BA79-8E3D3296707C}" destId="{2878F7D3-702E-43F0-8FAD-5F2D5AF48DED}" srcOrd="2" destOrd="0" presId="urn:microsoft.com/office/officeart/2005/8/layout/orgChart1"/>
    <dgm:cxn modelId="{FF79FC6A-7F90-41FE-819F-D4386EC0D99E}" type="presParOf" srcId="{2878F7D3-702E-43F0-8FAD-5F2D5AF48DED}" destId="{6757E477-FEC4-4519-A03E-04193844476A}" srcOrd="0" destOrd="0" presId="urn:microsoft.com/office/officeart/2005/8/layout/orgChart1"/>
    <dgm:cxn modelId="{41D9BC5E-C726-4BF2-BB27-521885878918}" type="presParOf" srcId="{2878F7D3-702E-43F0-8FAD-5F2D5AF48DED}" destId="{B22B49A0-9AAD-443D-A359-DA1CEC803CB2}" srcOrd="1" destOrd="0" presId="urn:microsoft.com/office/officeart/2005/8/layout/orgChart1"/>
    <dgm:cxn modelId="{05A376EB-50B0-40D1-A2CF-1C9736D38995}" type="presParOf" srcId="{B22B49A0-9AAD-443D-A359-DA1CEC803CB2}" destId="{4D59658B-F4FC-4A79-BB92-8605DAFC5A43}" srcOrd="0" destOrd="0" presId="urn:microsoft.com/office/officeart/2005/8/layout/orgChart1"/>
    <dgm:cxn modelId="{5C658511-7C61-4062-9A07-FB9161E67264}" type="presParOf" srcId="{4D59658B-F4FC-4A79-BB92-8605DAFC5A43}" destId="{C3B06841-131B-4A20-A00D-7E68ADAFA611}" srcOrd="0" destOrd="0" presId="urn:microsoft.com/office/officeart/2005/8/layout/orgChart1"/>
    <dgm:cxn modelId="{0D1C7290-503D-4B97-93E5-74B678CFAF41}" type="presParOf" srcId="{4D59658B-F4FC-4A79-BB92-8605DAFC5A43}" destId="{0A07D262-99F2-4598-87DF-739D0258D899}" srcOrd="1" destOrd="0" presId="urn:microsoft.com/office/officeart/2005/8/layout/orgChart1"/>
    <dgm:cxn modelId="{BF853C63-B19C-4077-BC2C-B4A94D1E1E3F}" type="presParOf" srcId="{B22B49A0-9AAD-443D-A359-DA1CEC803CB2}" destId="{565E0547-E29E-4441-AC38-5E6B49C792AC}" srcOrd="1" destOrd="0" presId="urn:microsoft.com/office/officeart/2005/8/layout/orgChart1"/>
    <dgm:cxn modelId="{171C7D10-D925-4AE7-BB04-58CE76E3443B}" type="presParOf" srcId="{B22B49A0-9AAD-443D-A359-DA1CEC803CB2}" destId="{590DCC1C-0CB7-4BA4-B429-772E5F45E36F}" srcOrd="2" destOrd="0" presId="urn:microsoft.com/office/officeart/2005/8/layout/orgChart1"/>
    <dgm:cxn modelId="{357C3FC4-EF1A-43F7-85A1-EFCDE9D35204}" type="presParOf" srcId="{2878F7D3-702E-43F0-8FAD-5F2D5AF48DED}" destId="{E7249A56-EE10-43DB-88A5-6C77FC79BB33}" srcOrd="2" destOrd="0" presId="urn:microsoft.com/office/officeart/2005/8/layout/orgChart1"/>
    <dgm:cxn modelId="{B4FD3A6E-2BD9-4212-8E45-D15EC40486A3}" type="presParOf" srcId="{2878F7D3-702E-43F0-8FAD-5F2D5AF48DED}" destId="{0B900BA2-4FF4-40D0-8F95-193CEF867FA9}" srcOrd="3" destOrd="0" presId="urn:microsoft.com/office/officeart/2005/8/layout/orgChart1"/>
    <dgm:cxn modelId="{18B35B24-F5A7-4EB1-9FC0-18FF859944EA}" type="presParOf" srcId="{0B900BA2-4FF4-40D0-8F95-193CEF867FA9}" destId="{395A0937-7A30-40F3-B148-47E5D5B34AD8}" srcOrd="0" destOrd="0" presId="urn:microsoft.com/office/officeart/2005/8/layout/orgChart1"/>
    <dgm:cxn modelId="{A9F54F12-1972-4193-82B0-D132A9E241F7}" type="presParOf" srcId="{395A0937-7A30-40F3-B148-47E5D5B34AD8}" destId="{F32B6D08-AEDF-44A0-BFBF-4FF8D98EA3E3}" srcOrd="0" destOrd="0" presId="urn:microsoft.com/office/officeart/2005/8/layout/orgChart1"/>
    <dgm:cxn modelId="{7F4B01AE-C32C-49A5-A712-AAF73A9D402E}" type="presParOf" srcId="{395A0937-7A30-40F3-B148-47E5D5B34AD8}" destId="{8FBDF637-AD40-44CF-BED4-4F9DA6C89640}" srcOrd="1" destOrd="0" presId="urn:microsoft.com/office/officeart/2005/8/layout/orgChart1"/>
    <dgm:cxn modelId="{CEDE7E9E-C559-4E3C-8389-627EE623592F}" type="presParOf" srcId="{0B900BA2-4FF4-40D0-8F95-193CEF867FA9}" destId="{0B4C250B-3370-49D8-94DD-C76DFA65E37F}" srcOrd="1" destOrd="0" presId="urn:microsoft.com/office/officeart/2005/8/layout/orgChart1"/>
    <dgm:cxn modelId="{46AFFE87-58D4-46E5-8A4C-33AA1F6474A9}" type="presParOf" srcId="{0B900BA2-4FF4-40D0-8F95-193CEF867FA9}" destId="{F9932A47-642C-408D-B5C9-9C76F3D0BE10}" srcOrd="2" destOrd="0" presId="urn:microsoft.com/office/officeart/2005/8/layout/orgChart1"/>
    <dgm:cxn modelId="{69E9B263-D01E-4AC4-82EB-BB7F581A8970}" type="presParOf" srcId="{797EEA88-5FC9-47FE-9CAF-870433D289EB}" destId="{FBF99C63-F0FC-4FE0-BDAB-F72825A61757}" srcOrd="2" destOrd="0" presId="urn:microsoft.com/office/officeart/2005/8/layout/orgChart1"/>
    <dgm:cxn modelId="{95F8A3AC-2F80-4956-A51B-1832AE113DE0}" type="presParOf" srcId="{797EEA88-5FC9-47FE-9CAF-870433D289EB}" destId="{29C4DC90-F23A-47D4-A4D8-FFC37F405252}" srcOrd="3" destOrd="0" presId="urn:microsoft.com/office/officeart/2005/8/layout/orgChart1"/>
    <dgm:cxn modelId="{B146969F-C14B-493C-A31E-F3A8C2298339}" type="presParOf" srcId="{29C4DC90-F23A-47D4-A4D8-FFC37F405252}" destId="{C1D1A35B-D979-4444-AE76-3BD38B79BB57}" srcOrd="0" destOrd="0" presId="urn:microsoft.com/office/officeart/2005/8/layout/orgChart1"/>
    <dgm:cxn modelId="{CD8D554E-40F7-407A-B2B5-B4E5D620EADB}" type="presParOf" srcId="{C1D1A35B-D979-4444-AE76-3BD38B79BB57}" destId="{EF5D5835-EB5F-4C8F-BFCC-7F36D45C1246}" srcOrd="0" destOrd="0" presId="urn:microsoft.com/office/officeart/2005/8/layout/orgChart1"/>
    <dgm:cxn modelId="{247ADE89-3B11-44BD-961A-3B2B362595DE}" type="presParOf" srcId="{C1D1A35B-D979-4444-AE76-3BD38B79BB57}" destId="{AA88647E-DC99-4F95-A45C-32793AA24E6F}" srcOrd="1" destOrd="0" presId="urn:microsoft.com/office/officeart/2005/8/layout/orgChart1"/>
    <dgm:cxn modelId="{9C84DB0F-6B77-42FB-AD86-C602A235CDB9}" type="presParOf" srcId="{29C4DC90-F23A-47D4-A4D8-FFC37F405252}" destId="{3DD71ADD-018C-4F3C-BB2E-AEFFDAF81157}" srcOrd="1" destOrd="0" presId="urn:microsoft.com/office/officeart/2005/8/layout/orgChart1"/>
    <dgm:cxn modelId="{F9AC3C69-5050-40E4-8773-698CF7146696}" type="presParOf" srcId="{29C4DC90-F23A-47D4-A4D8-FFC37F405252}" destId="{A66096CE-C4C1-4C61-8050-179D518D95EB}" srcOrd="2" destOrd="0" presId="urn:microsoft.com/office/officeart/2005/8/layout/orgChart1"/>
    <dgm:cxn modelId="{89674305-4E53-4CE8-A0F9-D68EF03FD953}" type="presParOf" srcId="{A66096CE-C4C1-4C61-8050-179D518D95EB}" destId="{172FB39F-5CEF-493C-9490-2258F0568A3C}" srcOrd="0" destOrd="0" presId="urn:microsoft.com/office/officeart/2005/8/layout/orgChart1"/>
    <dgm:cxn modelId="{C40DC47A-D64C-40EF-9580-BF3F95B4D413}" type="presParOf" srcId="{A66096CE-C4C1-4C61-8050-179D518D95EB}" destId="{C52C3E46-26AC-48E1-A27A-51FB686C72D4}" srcOrd="1" destOrd="0" presId="urn:microsoft.com/office/officeart/2005/8/layout/orgChart1"/>
    <dgm:cxn modelId="{E834EE22-121D-4C48-AD9F-20BF604A5BF5}" type="presParOf" srcId="{C52C3E46-26AC-48E1-A27A-51FB686C72D4}" destId="{761AEDB0-6A6F-4ACA-9BA5-5D9222F694EA}" srcOrd="0" destOrd="0" presId="urn:microsoft.com/office/officeart/2005/8/layout/orgChart1"/>
    <dgm:cxn modelId="{BE80828A-1539-4ADE-BFC3-C7510A730ABA}" type="presParOf" srcId="{761AEDB0-6A6F-4ACA-9BA5-5D9222F694EA}" destId="{4D0FAF9F-3182-44EA-82E3-88D5671A5F01}" srcOrd="0" destOrd="0" presId="urn:microsoft.com/office/officeart/2005/8/layout/orgChart1"/>
    <dgm:cxn modelId="{68CAEEBC-9787-4EDC-B11B-0754E4C6A7B2}" type="presParOf" srcId="{761AEDB0-6A6F-4ACA-9BA5-5D9222F694EA}" destId="{D57A36AE-E50A-4C08-8912-013AB127B826}" srcOrd="1" destOrd="0" presId="urn:microsoft.com/office/officeart/2005/8/layout/orgChart1"/>
    <dgm:cxn modelId="{784A996F-CEEF-4474-BBDE-660D1B56480C}" type="presParOf" srcId="{C52C3E46-26AC-48E1-A27A-51FB686C72D4}" destId="{04AC47D5-FFB7-48D9-96BB-478307E53EDD}" srcOrd="1" destOrd="0" presId="urn:microsoft.com/office/officeart/2005/8/layout/orgChart1"/>
    <dgm:cxn modelId="{60BC0564-8540-4B26-8421-D95C4000A509}" type="presParOf" srcId="{C52C3E46-26AC-48E1-A27A-51FB686C72D4}" destId="{05BA3059-D899-408D-8B10-07986B660EC8}" srcOrd="2" destOrd="0" presId="urn:microsoft.com/office/officeart/2005/8/layout/orgChart1"/>
    <dgm:cxn modelId="{32CE0007-B634-496C-B5F2-B626305A00DA}" type="presParOf" srcId="{A66096CE-C4C1-4C61-8050-179D518D95EB}" destId="{36DD17D7-1843-4E0A-B8F3-92A7358ABAD2}" srcOrd="2" destOrd="0" presId="urn:microsoft.com/office/officeart/2005/8/layout/orgChart1"/>
    <dgm:cxn modelId="{75DAA79B-F3E2-4F4F-BB01-F52DE7301B88}" type="presParOf" srcId="{A66096CE-C4C1-4C61-8050-179D518D95EB}" destId="{4A7FD5F6-8918-4084-8931-E25230769A66}" srcOrd="3" destOrd="0" presId="urn:microsoft.com/office/officeart/2005/8/layout/orgChart1"/>
    <dgm:cxn modelId="{E3DAB575-2841-4947-859E-103DFCB06FF2}" type="presParOf" srcId="{4A7FD5F6-8918-4084-8931-E25230769A66}" destId="{9D8D9DFA-1C5F-48B7-AF8F-A85ECD5531E1}" srcOrd="0" destOrd="0" presId="urn:microsoft.com/office/officeart/2005/8/layout/orgChart1"/>
    <dgm:cxn modelId="{E78C60D8-B2BE-414E-9A48-F91EFD9A3303}" type="presParOf" srcId="{9D8D9DFA-1C5F-48B7-AF8F-A85ECD5531E1}" destId="{C5A2344C-2F08-4189-B2BC-0F47935C7663}" srcOrd="0" destOrd="0" presId="urn:microsoft.com/office/officeart/2005/8/layout/orgChart1"/>
    <dgm:cxn modelId="{4275AF58-09FC-4C78-B107-9F9153C3E7DC}" type="presParOf" srcId="{9D8D9DFA-1C5F-48B7-AF8F-A85ECD5531E1}" destId="{31EE7CD9-091B-498C-9594-FEB63E13542B}" srcOrd="1" destOrd="0" presId="urn:microsoft.com/office/officeart/2005/8/layout/orgChart1"/>
    <dgm:cxn modelId="{09E13ABF-292E-4A93-A1F8-03CABBE8942A}" type="presParOf" srcId="{4A7FD5F6-8918-4084-8931-E25230769A66}" destId="{5E1B82E4-51CE-4085-9122-C779FA4B9DA4}" srcOrd="1" destOrd="0" presId="urn:microsoft.com/office/officeart/2005/8/layout/orgChart1"/>
    <dgm:cxn modelId="{077BFBB9-A80E-43CE-A081-C4A18D04232B}" type="presParOf" srcId="{4A7FD5F6-8918-4084-8931-E25230769A66}" destId="{B8A80FF9-BEF7-4D8D-9222-7A8A02C7D2E2}" srcOrd="2" destOrd="0" presId="urn:microsoft.com/office/officeart/2005/8/layout/orgChart1"/>
    <dgm:cxn modelId="{CB83F9A1-F167-4510-BF3C-20C88B48AFB5}" type="presParOf" srcId="{797EEA88-5FC9-47FE-9CAF-870433D289EB}" destId="{70A97FF9-B5D7-4A82-A2A4-D3FAF0E709F7}" srcOrd="4" destOrd="0" presId="urn:microsoft.com/office/officeart/2005/8/layout/orgChart1"/>
    <dgm:cxn modelId="{D7CEF361-9DAE-43FF-910C-E11C41B87B54}" type="presParOf" srcId="{797EEA88-5FC9-47FE-9CAF-870433D289EB}" destId="{0A88A6EC-B815-4BAE-9A79-282DED9EBC2A}" srcOrd="5" destOrd="0" presId="urn:microsoft.com/office/officeart/2005/8/layout/orgChart1"/>
    <dgm:cxn modelId="{B953C803-8EC6-4759-849A-ED8056575C7E}" type="presParOf" srcId="{0A88A6EC-B815-4BAE-9A79-282DED9EBC2A}" destId="{95D89529-4DF0-4A1C-8E19-5401260F2A10}" srcOrd="0" destOrd="0" presId="urn:microsoft.com/office/officeart/2005/8/layout/orgChart1"/>
    <dgm:cxn modelId="{EB53CB18-1CB4-4A1E-8A36-5A161555E3EF}" type="presParOf" srcId="{95D89529-4DF0-4A1C-8E19-5401260F2A10}" destId="{518B8190-079E-46DB-9A50-63B62C9C1523}" srcOrd="0" destOrd="0" presId="urn:microsoft.com/office/officeart/2005/8/layout/orgChart1"/>
    <dgm:cxn modelId="{7DB29BBE-0AF2-46BF-A9EC-CE9F5DAC93F9}" type="presParOf" srcId="{95D89529-4DF0-4A1C-8E19-5401260F2A10}" destId="{7140EB7B-4E6A-460E-A9CA-C8208BCBAE34}" srcOrd="1" destOrd="0" presId="urn:microsoft.com/office/officeart/2005/8/layout/orgChart1"/>
    <dgm:cxn modelId="{2F0BB70E-1177-4516-9B03-4C526E2D54AC}" type="presParOf" srcId="{0A88A6EC-B815-4BAE-9A79-282DED9EBC2A}" destId="{4D60E46F-1C72-4DA8-8EF8-0D11528CF23D}" srcOrd="1" destOrd="0" presId="urn:microsoft.com/office/officeart/2005/8/layout/orgChart1"/>
    <dgm:cxn modelId="{6EE478D5-98D1-46CA-8D8A-DA57693C5301}" type="presParOf" srcId="{4D60E46F-1C72-4DA8-8EF8-0D11528CF23D}" destId="{E4D06C2B-33D6-46F6-994D-B3A0297A680F}" srcOrd="0" destOrd="0" presId="urn:microsoft.com/office/officeart/2005/8/layout/orgChart1"/>
    <dgm:cxn modelId="{124E2DC3-7487-4CF5-8CDA-F90195A0CB73}" type="presParOf" srcId="{4D60E46F-1C72-4DA8-8EF8-0D11528CF23D}" destId="{FE4B9B80-CA88-4BFA-8D10-C59DDE051018}" srcOrd="1" destOrd="0" presId="urn:microsoft.com/office/officeart/2005/8/layout/orgChart1"/>
    <dgm:cxn modelId="{8C20C16D-73B5-4710-A68D-F3A5906A56D5}" type="presParOf" srcId="{FE4B9B80-CA88-4BFA-8D10-C59DDE051018}" destId="{AB077473-77F1-4945-A6E9-7CA6410E4AA2}" srcOrd="0" destOrd="0" presId="urn:microsoft.com/office/officeart/2005/8/layout/orgChart1"/>
    <dgm:cxn modelId="{D6F12CFE-9212-46AF-A0B9-4C534E8D3EB8}" type="presParOf" srcId="{AB077473-77F1-4945-A6E9-7CA6410E4AA2}" destId="{98F7BBD6-55F1-4EF0-802A-9AE207D1A236}" srcOrd="0" destOrd="0" presId="urn:microsoft.com/office/officeart/2005/8/layout/orgChart1"/>
    <dgm:cxn modelId="{66BE8A33-F55A-4429-822C-DA2B81D39CE6}" type="presParOf" srcId="{AB077473-77F1-4945-A6E9-7CA6410E4AA2}" destId="{AE14729B-5695-4AA4-830B-7EB18B6B37C0}" srcOrd="1" destOrd="0" presId="urn:microsoft.com/office/officeart/2005/8/layout/orgChart1"/>
    <dgm:cxn modelId="{ECF1F8FD-AF19-4B5A-A702-63F9BA6CBEA2}" type="presParOf" srcId="{FE4B9B80-CA88-4BFA-8D10-C59DDE051018}" destId="{6EB4D115-98E7-4C3A-B04D-EC09E24724C0}" srcOrd="1" destOrd="0" presId="urn:microsoft.com/office/officeart/2005/8/layout/orgChart1"/>
    <dgm:cxn modelId="{7ED6ADC7-31D0-4C42-9123-3820ED1CED73}" type="presParOf" srcId="{FE4B9B80-CA88-4BFA-8D10-C59DDE051018}" destId="{4C5600DE-BD6C-4DCE-A807-0A135BBB3255}" srcOrd="2" destOrd="0" presId="urn:microsoft.com/office/officeart/2005/8/layout/orgChart1"/>
    <dgm:cxn modelId="{7CA123E3-4E8B-4D87-8843-1523E5E03337}" type="presParOf" srcId="{0A88A6EC-B815-4BAE-9A79-282DED9EBC2A}" destId="{5A8005A2-AC61-4789-B820-325423244CEB}" srcOrd="2" destOrd="0" presId="urn:microsoft.com/office/officeart/2005/8/layout/orgChart1"/>
    <dgm:cxn modelId="{1C308A07-6149-4C2A-A179-1313E7E55900}" type="presParOf" srcId="{7887E4B9-4027-4AAC-B8FE-DB4A3D6A8E42}" destId="{7F8AEC60-C241-4B2C-9021-A9261A320B5F}" srcOrd="2" destOrd="0" presId="urn:microsoft.com/office/officeart/2005/8/layout/orgChart1"/>
    <dgm:cxn modelId="{26D923C1-13DC-4224-B540-DEA4D5EE378F}" type="presParOf" srcId="{7F8AEC60-C241-4B2C-9021-A9261A320B5F}" destId="{7B0963BD-4031-4EE2-BAEA-E2BE9D0C1626}" srcOrd="0" destOrd="0" presId="urn:microsoft.com/office/officeart/2005/8/layout/orgChart1"/>
    <dgm:cxn modelId="{9E0D1990-3A8A-4503-9288-9C836DEE979A}" type="presParOf" srcId="{7F8AEC60-C241-4B2C-9021-A9261A320B5F}" destId="{F1040F9E-D9F9-43CB-BB7B-88E9E775D35C}" srcOrd="1" destOrd="0" presId="urn:microsoft.com/office/officeart/2005/8/layout/orgChart1"/>
    <dgm:cxn modelId="{8636A552-ED73-45F3-AAED-03A90E9519D9}" type="presParOf" srcId="{F1040F9E-D9F9-43CB-BB7B-88E9E775D35C}" destId="{14C56A36-F6E0-42E3-8538-A24A76A65660}" srcOrd="0" destOrd="0" presId="urn:microsoft.com/office/officeart/2005/8/layout/orgChart1"/>
    <dgm:cxn modelId="{69B68056-808D-4562-A922-0AC88026199D}" type="presParOf" srcId="{14C56A36-F6E0-42E3-8538-A24A76A65660}" destId="{01A4565E-741E-4DFF-9F04-3198E64E3C32}" srcOrd="0" destOrd="0" presId="urn:microsoft.com/office/officeart/2005/8/layout/orgChart1"/>
    <dgm:cxn modelId="{7EAFB7EB-30C2-4D9C-BDDF-76FC16FE1129}" type="presParOf" srcId="{14C56A36-F6E0-42E3-8538-A24A76A65660}" destId="{6482F280-A9AB-410E-897B-C82A3E39D417}" srcOrd="1" destOrd="0" presId="urn:microsoft.com/office/officeart/2005/8/layout/orgChart1"/>
    <dgm:cxn modelId="{6C483B9F-24E3-4A4B-8D79-734284E2D894}" type="presParOf" srcId="{F1040F9E-D9F9-43CB-BB7B-88E9E775D35C}" destId="{500D4339-4FF0-4C84-A0D0-277491867B10}" srcOrd="1" destOrd="0" presId="urn:microsoft.com/office/officeart/2005/8/layout/orgChart1"/>
    <dgm:cxn modelId="{B78B7743-20B9-4146-A232-C8F84466E9B3}" type="presParOf" srcId="{F1040F9E-D9F9-43CB-BB7B-88E9E775D35C}" destId="{B0A33DE4-57AF-4544-8BAA-74BC1AF5DA9F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78F792-F9B9-4A7A-B740-FD202C1197D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73C6429-2797-466D-A16D-2EB38825E10E}">
      <dgm:prSet phldrT="[Text]" custT="1"/>
      <dgm:spPr>
        <a:noFill/>
        <a:ln w="57150">
          <a:solidFill>
            <a:srgbClr val="827773"/>
          </a:solidFill>
        </a:ln>
      </dgm:spPr>
      <dgm:t>
        <a:bodyPr/>
        <a:lstStyle/>
        <a:p>
          <a:r>
            <a:rPr lang="hu-HU" sz="1600" dirty="0" smtClean="0"/>
            <a:t>Arial </a:t>
          </a:r>
          <a:r>
            <a:rPr lang="hu-HU" sz="1600" dirty="0" err="1" smtClean="0"/>
            <a:t>Regular</a:t>
          </a:r>
          <a:r>
            <a:rPr lang="hu-HU" sz="1600" dirty="0" smtClean="0"/>
            <a:t> 16 </a:t>
          </a:r>
          <a:r>
            <a:rPr lang="hu-HU" sz="1600" dirty="0" err="1" smtClean="0"/>
            <a:t>pt</a:t>
          </a:r>
          <a:endParaRPr lang="en-US" sz="1600" dirty="0"/>
        </a:p>
      </dgm:t>
    </dgm:pt>
    <dgm:pt modelId="{71C3FE98-C027-4E0A-8AE7-664CCFFF16D6}" type="parTrans" cxnId="{D9743203-78E1-44DD-A522-45587650C5B3}">
      <dgm:prSet/>
      <dgm:spPr/>
      <dgm:t>
        <a:bodyPr/>
        <a:lstStyle/>
        <a:p>
          <a:endParaRPr lang="en-US"/>
        </a:p>
      </dgm:t>
    </dgm:pt>
    <dgm:pt modelId="{C449E88D-F14F-40AC-903B-3F4F6EA81AFA}" type="sibTrans" cxnId="{D9743203-78E1-44DD-A522-45587650C5B3}">
      <dgm:prSet/>
      <dgm:spPr/>
      <dgm:t>
        <a:bodyPr/>
        <a:lstStyle/>
        <a:p>
          <a:endParaRPr lang="en-US"/>
        </a:p>
      </dgm:t>
    </dgm:pt>
    <dgm:pt modelId="{F44515C3-890F-4A18-9F89-A8D61C250245}">
      <dgm:prSet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>
        <a:noFill/>
        <a:ln w="57150">
          <a:solidFill>
            <a:srgbClr val="6BA53A"/>
          </a:solidFill>
        </a:ln>
      </dgm:spPr>
      <dgm:t>
        <a:bodyPr/>
        <a:lstStyle/>
        <a:p>
          <a:r>
            <a:rPr lang="hu-HU" sz="1600" dirty="0" smtClean="0"/>
            <a:t>Arial </a:t>
          </a:r>
          <a:r>
            <a:rPr lang="hu-HU" sz="1600" dirty="0" err="1" smtClean="0"/>
            <a:t>Regular</a:t>
          </a:r>
          <a:r>
            <a:rPr lang="hu-HU" sz="1600" dirty="0" smtClean="0"/>
            <a:t> 16 </a:t>
          </a:r>
          <a:r>
            <a:rPr lang="hu-HU" sz="1600" dirty="0" err="1" smtClean="0"/>
            <a:t>pt</a:t>
          </a:r>
          <a:endParaRPr lang="en-US" sz="1600" dirty="0"/>
        </a:p>
      </dgm:t>
    </dgm:pt>
    <dgm:pt modelId="{BBD5B2A5-98C9-41C9-B97C-C7C755D1AFE3}" type="parTrans" cxnId="{E8FE2D6F-5F8D-4781-9F4A-ABE5B578302F}">
      <dgm:prSet/>
      <dgm:spPr/>
      <dgm:t>
        <a:bodyPr/>
        <a:lstStyle/>
        <a:p>
          <a:endParaRPr lang="en-US"/>
        </a:p>
      </dgm:t>
    </dgm:pt>
    <dgm:pt modelId="{2A33105D-3359-4F17-BFBA-C45122AC6B00}" type="sibTrans" cxnId="{E8FE2D6F-5F8D-4781-9F4A-ABE5B578302F}">
      <dgm:prSet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DE827D9F-B53F-4A6F-AF4B-5E9D9261E44C}">
      <dgm:prSet phldrT="[Text]" custT="1"/>
      <dgm:spPr>
        <a:noFill/>
        <a:ln w="57150">
          <a:solidFill>
            <a:srgbClr val="4A4F55"/>
          </a:solidFill>
        </a:ln>
      </dgm:spPr>
      <dgm:t>
        <a:bodyPr/>
        <a:lstStyle/>
        <a:p>
          <a:r>
            <a:rPr lang="hu-HU" sz="1600" dirty="0" smtClean="0"/>
            <a:t>Arial </a:t>
          </a:r>
          <a:r>
            <a:rPr lang="hu-HU" sz="1600" dirty="0" err="1" smtClean="0"/>
            <a:t>Regular</a:t>
          </a:r>
          <a:r>
            <a:rPr lang="hu-HU" sz="1600" dirty="0" smtClean="0"/>
            <a:t> 16 </a:t>
          </a:r>
          <a:r>
            <a:rPr lang="hu-HU" sz="1600" dirty="0" err="1" smtClean="0"/>
            <a:t>pt</a:t>
          </a:r>
          <a:endParaRPr lang="en-US" sz="1600" dirty="0"/>
        </a:p>
      </dgm:t>
    </dgm:pt>
    <dgm:pt modelId="{55EFFC10-FEB2-456F-8DA6-5CCE9E094DF7}" type="sibTrans" cxnId="{F1BC6251-5A88-489B-A465-A3EDB5E1B14B}">
      <dgm:prSet/>
      <dgm:spPr>
        <a:solidFill>
          <a:srgbClr val="4A4F55"/>
        </a:solidFill>
        <a:ln>
          <a:solidFill>
            <a:srgbClr val="4A4F55"/>
          </a:solidFill>
        </a:ln>
      </dgm:spPr>
      <dgm:t>
        <a:bodyPr/>
        <a:lstStyle/>
        <a:p>
          <a:endParaRPr lang="en-US"/>
        </a:p>
      </dgm:t>
    </dgm:pt>
    <dgm:pt modelId="{4ACEED8D-B6AF-47F8-AFC1-1B5BFA295B78}" type="parTrans" cxnId="{F1BC6251-5A88-489B-A465-A3EDB5E1B14B}">
      <dgm:prSet/>
      <dgm:spPr/>
      <dgm:t>
        <a:bodyPr/>
        <a:lstStyle/>
        <a:p>
          <a:endParaRPr lang="en-US"/>
        </a:p>
      </dgm:t>
    </dgm:pt>
    <dgm:pt modelId="{137CB772-1890-419C-8F6C-0FE1FDB7AEC0}" type="pres">
      <dgm:prSet presAssocID="{7778F792-F9B9-4A7A-B740-FD202C1197D0}" presName="Name0" presStyleCnt="0">
        <dgm:presLayoutVars>
          <dgm:dir/>
          <dgm:resizeHandles val="exact"/>
        </dgm:presLayoutVars>
      </dgm:prSet>
      <dgm:spPr/>
    </dgm:pt>
    <dgm:pt modelId="{35510426-F030-4FB8-AA4C-D7A87FFD4B64}" type="pres">
      <dgm:prSet presAssocID="{F44515C3-890F-4A18-9F89-A8D61C250245}" presName="node" presStyleLbl="node1" presStyleIdx="0" presStyleCnt="3" custScaleX="87266" custScaleY="4699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01E99C51-395A-445D-9407-1EA91E4C5723}" type="pres">
      <dgm:prSet presAssocID="{2A33105D-3359-4F17-BFBA-C45122AC6B00}" presName="sibTrans" presStyleLbl="sibTrans2D1" presStyleIdx="0" presStyleCnt="2" custScaleX="151775" custScaleY="64040"/>
      <dgm:spPr>
        <a:prstGeom prst="rightArrow">
          <a:avLst/>
        </a:prstGeom>
      </dgm:spPr>
      <dgm:t>
        <a:bodyPr/>
        <a:lstStyle/>
        <a:p>
          <a:endParaRPr lang="en-US"/>
        </a:p>
      </dgm:t>
    </dgm:pt>
    <dgm:pt modelId="{4882A6CB-722F-4CB4-ADF3-13C19AC6F3FD}" type="pres">
      <dgm:prSet presAssocID="{2A33105D-3359-4F17-BFBA-C45122AC6B00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34D70AB-BAB0-4A8B-8201-32CBE933A969}" type="pres">
      <dgm:prSet presAssocID="{DE827D9F-B53F-4A6F-AF4B-5E9D9261E44C}" presName="node" presStyleLbl="node1" presStyleIdx="1" presStyleCnt="3" custScaleX="87266" custScaleY="4763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6DB677DA-64B3-4219-B609-0BF69000040A}" type="pres">
      <dgm:prSet presAssocID="{55EFFC10-FEB2-456F-8DA6-5CCE9E094DF7}" presName="sibTrans" presStyleLbl="sibTrans2D1" presStyleIdx="1" presStyleCnt="2" custScaleX="151775" custScaleY="64040"/>
      <dgm:spPr>
        <a:prstGeom prst="rightArrow">
          <a:avLst/>
        </a:prstGeom>
      </dgm:spPr>
      <dgm:t>
        <a:bodyPr/>
        <a:lstStyle/>
        <a:p>
          <a:endParaRPr lang="en-US"/>
        </a:p>
      </dgm:t>
    </dgm:pt>
    <dgm:pt modelId="{EDCA2409-97B3-4871-9BAD-319A6A11320E}" type="pres">
      <dgm:prSet presAssocID="{55EFFC10-FEB2-456F-8DA6-5CCE9E094DF7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0FD6E752-8F88-419D-AD38-8C7BF53A3CA2}" type="pres">
      <dgm:prSet presAssocID="{673C6429-2797-466D-A16D-2EB38825E10E}" presName="node" presStyleLbl="node1" presStyleIdx="2" presStyleCnt="3" custScaleX="88078" custScaleY="49869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C7A12D5E-B814-40FB-ABAC-6245615F91ED}" type="presOf" srcId="{673C6429-2797-466D-A16D-2EB38825E10E}" destId="{0FD6E752-8F88-419D-AD38-8C7BF53A3CA2}" srcOrd="0" destOrd="0" presId="urn:microsoft.com/office/officeart/2005/8/layout/process1"/>
    <dgm:cxn modelId="{8313A490-093C-4127-9534-EDE8D288F6A0}" type="presOf" srcId="{F44515C3-890F-4A18-9F89-A8D61C250245}" destId="{35510426-F030-4FB8-AA4C-D7A87FFD4B64}" srcOrd="0" destOrd="0" presId="urn:microsoft.com/office/officeart/2005/8/layout/process1"/>
    <dgm:cxn modelId="{D9743203-78E1-44DD-A522-45587650C5B3}" srcId="{7778F792-F9B9-4A7A-B740-FD202C1197D0}" destId="{673C6429-2797-466D-A16D-2EB38825E10E}" srcOrd="2" destOrd="0" parTransId="{71C3FE98-C027-4E0A-8AE7-664CCFFF16D6}" sibTransId="{C449E88D-F14F-40AC-903B-3F4F6EA81AFA}"/>
    <dgm:cxn modelId="{2C22DB92-4BD6-4C70-BAC6-61E384C0E999}" type="presOf" srcId="{DE827D9F-B53F-4A6F-AF4B-5E9D9261E44C}" destId="{D34D70AB-BAB0-4A8B-8201-32CBE933A969}" srcOrd="0" destOrd="0" presId="urn:microsoft.com/office/officeart/2005/8/layout/process1"/>
    <dgm:cxn modelId="{6FC5434C-D150-4C2D-8762-31BF52CE9E5C}" type="presOf" srcId="{55EFFC10-FEB2-456F-8DA6-5CCE9E094DF7}" destId="{6DB677DA-64B3-4219-B609-0BF69000040A}" srcOrd="0" destOrd="0" presId="urn:microsoft.com/office/officeart/2005/8/layout/process1"/>
    <dgm:cxn modelId="{443F8873-4E8A-4C9A-B331-27C24CAFC932}" type="presOf" srcId="{2A33105D-3359-4F17-BFBA-C45122AC6B00}" destId="{4882A6CB-722F-4CB4-ADF3-13C19AC6F3FD}" srcOrd="1" destOrd="0" presId="urn:microsoft.com/office/officeart/2005/8/layout/process1"/>
    <dgm:cxn modelId="{EF914FE6-9084-4DF5-8486-E8B30988ED51}" type="presOf" srcId="{7778F792-F9B9-4A7A-B740-FD202C1197D0}" destId="{137CB772-1890-419C-8F6C-0FE1FDB7AEC0}" srcOrd="0" destOrd="0" presId="urn:microsoft.com/office/officeart/2005/8/layout/process1"/>
    <dgm:cxn modelId="{A2752C5A-CEB5-4088-9A21-FE87374F0973}" type="presOf" srcId="{2A33105D-3359-4F17-BFBA-C45122AC6B00}" destId="{01E99C51-395A-445D-9407-1EA91E4C5723}" srcOrd="0" destOrd="0" presId="urn:microsoft.com/office/officeart/2005/8/layout/process1"/>
    <dgm:cxn modelId="{E8FE2D6F-5F8D-4781-9F4A-ABE5B578302F}" srcId="{7778F792-F9B9-4A7A-B740-FD202C1197D0}" destId="{F44515C3-890F-4A18-9F89-A8D61C250245}" srcOrd="0" destOrd="0" parTransId="{BBD5B2A5-98C9-41C9-B97C-C7C755D1AFE3}" sibTransId="{2A33105D-3359-4F17-BFBA-C45122AC6B00}"/>
    <dgm:cxn modelId="{F1BC6251-5A88-489B-A465-A3EDB5E1B14B}" srcId="{7778F792-F9B9-4A7A-B740-FD202C1197D0}" destId="{DE827D9F-B53F-4A6F-AF4B-5E9D9261E44C}" srcOrd="1" destOrd="0" parTransId="{4ACEED8D-B6AF-47F8-AFC1-1B5BFA295B78}" sibTransId="{55EFFC10-FEB2-456F-8DA6-5CCE9E094DF7}"/>
    <dgm:cxn modelId="{9FE1FA8C-5605-4C51-A984-FF8C35AF0275}" type="presOf" srcId="{55EFFC10-FEB2-456F-8DA6-5CCE9E094DF7}" destId="{EDCA2409-97B3-4871-9BAD-319A6A11320E}" srcOrd="1" destOrd="0" presId="urn:microsoft.com/office/officeart/2005/8/layout/process1"/>
    <dgm:cxn modelId="{23B2396F-FF5D-416D-8427-EC2AACE74BDE}" type="presParOf" srcId="{137CB772-1890-419C-8F6C-0FE1FDB7AEC0}" destId="{35510426-F030-4FB8-AA4C-D7A87FFD4B64}" srcOrd="0" destOrd="0" presId="urn:microsoft.com/office/officeart/2005/8/layout/process1"/>
    <dgm:cxn modelId="{DBE5E6AA-55D8-47CD-94D4-E6CA65F205A7}" type="presParOf" srcId="{137CB772-1890-419C-8F6C-0FE1FDB7AEC0}" destId="{01E99C51-395A-445D-9407-1EA91E4C5723}" srcOrd="1" destOrd="0" presId="urn:microsoft.com/office/officeart/2005/8/layout/process1"/>
    <dgm:cxn modelId="{BBD57F0E-11A9-4073-9120-87666E5D73A5}" type="presParOf" srcId="{01E99C51-395A-445D-9407-1EA91E4C5723}" destId="{4882A6CB-722F-4CB4-ADF3-13C19AC6F3FD}" srcOrd="0" destOrd="0" presId="urn:microsoft.com/office/officeart/2005/8/layout/process1"/>
    <dgm:cxn modelId="{34EF164A-2215-491B-BE0F-C46406799587}" type="presParOf" srcId="{137CB772-1890-419C-8F6C-0FE1FDB7AEC0}" destId="{D34D70AB-BAB0-4A8B-8201-32CBE933A969}" srcOrd="2" destOrd="0" presId="urn:microsoft.com/office/officeart/2005/8/layout/process1"/>
    <dgm:cxn modelId="{34FE1A96-D853-46A3-86D8-BABCF8E554A1}" type="presParOf" srcId="{137CB772-1890-419C-8F6C-0FE1FDB7AEC0}" destId="{6DB677DA-64B3-4219-B609-0BF69000040A}" srcOrd="3" destOrd="0" presId="urn:microsoft.com/office/officeart/2005/8/layout/process1"/>
    <dgm:cxn modelId="{B7C6BF2B-25B3-4F4C-BB91-B7BC5F31EA65}" type="presParOf" srcId="{6DB677DA-64B3-4219-B609-0BF69000040A}" destId="{EDCA2409-97B3-4871-9BAD-319A6A11320E}" srcOrd="0" destOrd="0" presId="urn:microsoft.com/office/officeart/2005/8/layout/process1"/>
    <dgm:cxn modelId="{84F15E4B-C781-4A2F-9BC7-513FD13E3AB5}" type="presParOf" srcId="{137CB772-1890-419C-8F6C-0FE1FDB7AEC0}" destId="{0FD6E752-8F88-419D-AD38-8C7BF53A3CA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778F792-F9B9-4A7A-B740-FD202C1197D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73C6429-2797-466D-A16D-2EB38825E10E}">
      <dgm:prSet phldrT="[Text]" custT="1"/>
      <dgm:spPr>
        <a:noFill/>
        <a:ln w="57150">
          <a:solidFill>
            <a:srgbClr val="827773"/>
          </a:solidFill>
        </a:ln>
      </dgm:spPr>
      <dgm:t>
        <a:bodyPr/>
        <a:lstStyle/>
        <a:p>
          <a:r>
            <a:rPr lang="hu-HU" sz="1600" dirty="0" smtClean="0"/>
            <a:t>Arial </a:t>
          </a:r>
          <a:r>
            <a:rPr lang="hu-HU" sz="1600" dirty="0" err="1" smtClean="0"/>
            <a:t>Regular</a:t>
          </a:r>
          <a:r>
            <a:rPr lang="hu-HU" sz="1600" dirty="0" smtClean="0"/>
            <a:t> 16 </a:t>
          </a:r>
          <a:r>
            <a:rPr lang="hu-HU" sz="1600" dirty="0" err="1" smtClean="0"/>
            <a:t>pt</a:t>
          </a:r>
          <a:endParaRPr lang="en-US" sz="1600" dirty="0"/>
        </a:p>
      </dgm:t>
    </dgm:pt>
    <dgm:pt modelId="{71C3FE98-C027-4E0A-8AE7-664CCFFF16D6}" type="parTrans" cxnId="{D9743203-78E1-44DD-A522-45587650C5B3}">
      <dgm:prSet/>
      <dgm:spPr/>
      <dgm:t>
        <a:bodyPr/>
        <a:lstStyle/>
        <a:p>
          <a:endParaRPr lang="en-US"/>
        </a:p>
      </dgm:t>
    </dgm:pt>
    <dgm:pt modelId="{C449E88D-F14F-40AC-903B-3F4F6EA81AFA}" type="sibTrans" cxnId="{D9743203-78E1-44DD-A522-45587650C5B3}">
      <dgm:prSet/>
      <dgm:spPr/>
      <dgm:t>
        <a:bodyPr/>
        <a:lstStyle/>
        <a:p>
          <a:endParaRPr lang="en-US"/>
        </a:p>
      </dgm:t>
    </dgm:pt>
    <dgm:pt modelId="{F44515C3-890F-4A18-9F89-A8D61C250245}">
      <dgm:prSet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>
        <a:noFill/>
        <a:ln w="57150">
          <a:solidFill>
            <a:srgbClr val="6BA53A"/>
          </a:solidFill>
        </a:ln>
      </dgm:spPr>
      <dgm:t>
        <a:bodyPr/>
        <a:lstStyle/>
        <a:p>
          <a:r>
            <a:rPr lang="hu-HU" sz="1600" dirty="0" smtClean="0"/>
            <a:t>Arial </a:t>
          </a:r>
          <a:r>
            <a:rPr lang="hu-HU" sz="1600" dirty="0" err="1" smtClean="0"/>
            <a:t>Regular</a:t>
          </a:r>
          <a:r>
            <a:rPr lang="hu-HU" sz="1600" dirty="0" smtClean="0"/>
            <a:t> 16 </a:t>
          </a:r>
          <a:r>
            <a:rPr lang="hu-HU" sz="1600" dirty="0" err="1" smtClean="0"/>
            <a:t>pt</a:t>
          </a:r>
          <a:endParaRPr lang="en-US" sz="1600" dirty="0"/>
        </a:p>
      </dgm:t>
    </dgm:pt>
    <dgm:pt modelId="{BBD5B2A5-98C9-41C9-B97C-C7C755D1AFE3}" type="parTrans" cxnId="{E8FE2D6F-5F8D-4781-9F4A-ABE5B578302F}">
      <dgm:prSet/>
      <dgm:spPr/>
      <dgm:t>
        <a:bodyPr/>
        <a:lstStyle/>
        <a:p>
          <a:endParaRPr lang="en-US"/>
        </a:p>
      </dgm:t>
    </dgm:pt>
    <dgm:pt modelId="{2A33105D-3359-4F17-BFBA-C45122AC6B00}" type="sibTrans" cxnId="{E8FE2D6F-5F8D-4781-9F4A-ABE5B578302F}">
      <dgm:prSet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DE827D9F-B53F-4A6F-AF4B-5E9D9261E44C}">
      <dgm:prSet phldrT="[Text]" custT="1"/>
      <dgm:spPr>
        <a:noFill/>
        <a:ln w="57150">
          <a:solidFill>
            <a:srgbClr val="4A4F55"/>
          </a:solidFill>
        </a:ln>
      </dgm:spPr>
      <dgm:t>
        <a:bodyPr/>
        <a:lstStyle/>
        <a:p>
          <a:r>
            <a:rPr lang="hu-HU" sz="1600" dirty="0" smtClean="0"/>
            <a:t>Arial </a:t>
          </a:r>
          <a:r>
            <a:rPr lang="hu-HU" sz="1600" dirty="0" err="1" smtClean="0"/>
            <a:t>Regular</a:t>
          </a:r>
          <a:r>
            <a:rPr lang="hu-HU" sz="1600" dirty="0" smtClean="0"/>
            <a:t> 16 </a:t>
          </a:r>
          <a:r>
            <a:rPr lang="hu-HU" sz="1600" dirty="0" err="1" smtClean="0"/>
            <a:t>pt</a:t>
          </a:r>
          <a:endParaRPr lang="en-US" sz="1600" dirty="0"/>
        </a:p>
      </dgm:t>
    </dgm:pt>
    <dgm:pt modelId="{55EFFC10-FEB2-456F-8DA6-5CCE9E094DF7}" type="sibTrans" cxnId="{F1BC6251-5A88-489B-A465-A3EDB5E1B14B}">
      <dgm:prSet/>
      <dgm:spPr>
        <a:solidFill>
          <a:srgbClr val="4A4F55"/>
        </a:solidFill>
        <a:ln>
          <a:solidFill>
            <a:srgbClr val="4A4F55"/>
          </a:solidFill>
        </a:ln>
      </dgm:spPr>
      <dgm:t>
        <a:bodyPr/>
        <a:lstStyle/>
        <a:p>
          <a:endParaRPr lang="en-US"/>
        </a:p>
      </dgm:t>
    </dgm:pt>
    <dgm:pt modelId="{4ACEED8D-B6AF-47F8-AFC1-1B5BFA295B78}" type="parTrans" cxnId="{F1BC6251-5A88-489B-A465-A3EDB5E1B14B}">
      <dgm:prSet/>
      <dgm:spPr/>
      <dgm:t>
        <a:bodyPr/>
        <a:lstStyle/>
        <a:p>
          <a:endParaRPr lang="en-US"/>
        </a:p>
      </dgm:t>
    </dgm:pt>
    <dgm:pt modelId="{137CB772-1890-419C-8F6C-0FE1FDB7AEC0}" type="pres">
      <dgm:prSet presAssocID="{7778F792-F9B9-4A7A-B740-FD202C1197D0}" presName="Name0" presStyleCnt="0">
        <dgm:presLayoutVars>
          <dgm:dir/>
          <dgm:resizeHandles val="exact"/>
        </dgm:presLayoutVars>
      </dgm:prSet>
      <dgm:spPr/>
    </dgm:pt>
    <dgm:pt modelId="{35510426-F030-4FB8-AA4C-D7A87FFD4B64}" type="pres">
      <dgm:prSet presAssocID="{F44515C3-890F-4A18-9F89-A8D61C250245}" presName="node" presStyleLbl="node1" presStyleIdx="0" presStyleCnt="3" custScaleX="87266" custScaleY="4699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01E99C51-395A-445D-9407-1EA91E4C5723}" type="pres">
      <dgm:prSet presAssocID="{2A33105D-3359-4F17-BFBA-C45122AC6B00}" presName="sibTrans" presStyleLbl="sibTrans2D1" presStyleIdx="0" presStyleCnt="2" custScaleX="151775" custScaleY="64040"/>
      <dgm:spPr>
        <a:prstGeom prst="rightArrow">
          <a:avLst/>
        </a:prstGeom>
      </dgm:spPr>
      <dgm:t>
        <a:bodyPr/>
        <a:lstStyle/>
        <a:p>
          <a:endParaRPr lang="en-US"/>
        </a:p>
      </dgm:t>
    </dgm:pt>
    <dgm:pt modelId="{4882A6CB-722F-4CB4-ADF3-13C19AC6F3FD}" type="pres">
      <dgm:prSet presAssocID="{2A33105D-3359-4F17-BFBA-C45122AC6B00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34D70AB-BAB0-4A8B-8201-32CBE933A969}" type="pres">
      <dgm:prSet presAssocID="{DE827D9F-B53F-4A6F-AF4B-5E9D9261E44C}" presName="node" presStyleLbl="node1" presStyleIdx="1" presStyleCnt="3" custScaleX="87266" custScaleY="4763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6DB677DA-64B3-4219-B609-0BF69000040A}" type="pres">
      <dgm:prSet presAssocID="{55EFFC10-FEB2-456F-8DA6-5CCE9E094DF7}" presName="sibTrans" presStyleLbl="sibTrans2D1" presStyleIdx="1" presStyleCnt="2" custScaleX="151775" custScaleY="64040"/>
      <dgm:spPr>
        <a:prstGeom prst="rightArrow">
          <a:avLst/>
        </a:prstGeom>
      </dgm:spPr>
      <dgm:t>
        <a:bodyPr/>
        <a:lstStyle/>
        <a:p>
          <a:endParaRPr lang="en-US"/>
        </a:p>
      </dgm:t>
    </dgm:pt>
    <dgm:pt modelId="{EDCA2409-97B3-4871-9BAD-319A6A11320E}" type="pres">
      <dgm:prSet presAssocID="{55EFFC10-FEB2-456F-8DA6-5CCE9E094DF7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0FD6E752-8F88-419D-AD38-8C7BF53A3CA2}" type="pres">
      <dgm:prSet presAssocID="{673C6429-2797-466D-A16D-2EB38825E10E}" presName="node" presStyleLbl="node1" presStyleIdx="2" presStyleCnt="3" custScaleX="88078" custScaleY="49869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E8FE2D6F-5F8D-4781-9F4A-ABE5B578302F}" srcId="{7778F792-F9B9-4A7A-B740-FD202C1197D0}" destId="{F44515C3-890F-4A18-9F89-A8D61C250245}" srcOrd="0" destOrd="0" parTransId="{BBD5B2A5-98C9-41C9-B97C-C7C755D1AFE3}" sibTransId="{2A33105D-3359-4F17-BFBA-C45122AC6B00}"/>
    <dgm:cxn modelId="{AAA11296-65A5-4C5F-A391-6CE8CD61C78C}" type="presOf" srcId="{55EFFC10-FEB2-456F-8DA6-5CCE9E094DF7}" destId="{EDCA2409-97B3-4871-9BAD-319A6A11320E}" srcOrd="1" destOrd="0" presId="urn:microsoft.com/office/officeart/2005/8/layout/process1"/>
    <dgm:cxn modelId="{D9743203-78E1-44DD-A522-45587650C5B3}" srcId="{7778F792-F9B9-4A7A-B740-FD202C1197D0}" destId="{673C6429-2797-466D-A16D-2EB38825E10E}" srcOrd="2" destOrd="0" parTransId="{71C3FE98-C027-4E0A-8AE7-664CCFFF16D6}" sibTransId="{C449E88D-F14F-40AC-903B-3F4F6EA81AFA}"/>
    <dgm:cxn modelId="{F1BC6251-5A88-489B-A465-A3EDB5E1B14B}" srcId="{7778F792-F9B9-4A7A-B740-FD202C1197D0}" destId="{DE827D9F-B53F-4A6F-AF4B-5E9D9261E44C}" srcOrd="1" destOrd="0" parTransId="{4ACEED8D-B6AF-47F8-AFC1-1B5BFA295B78}" sibTransId="{55EFFC10-FEB2-456F-8DA6-5CCE9E094DF7}"/>
    <dgm:cxn modelId="{A4F38538-3451-45C5-8993-B6A9F9FF26B4}" type="presOf" srcId="{2A33105D-3359-4F17-BFBA-C45122AC6B00}" destId="{01E99C51-395A-445D-9407-1EA91E4C5723}" srcOrd="0" destOrd="0" presId="urn:microsoft.com/office/officeart/2005/8/layout/process1"/>
    <dgm:cxn modelId="{0166726A-C15D-463C-891F-7BCAE6B5935E}" type="presOf" srcId="{55EFFC10-FEB2-456F-8DA6-5CCE9E094DF7}" destId="{6DB677DA-64B3-4219-B609-0BF69000040A}" srcOrd="0" destOrd="0" presId="urn:microsoft.com/office/officeart/2005/8/layout/process1"/>
    <dgm:cxn modelId="{27E8B24A-1306-42C5-9E89-A2ED6B90FF41}" type="presOf" srcId="{2A33105D-3359-4F17-BFBA-C45122AC6B00}" destId="{4882A6CB-722F-4CB4-ADF3-13C19AC6F3FD}" srcOrd="1" destOrd="0" presId="urn:microsoft.com/office/officeart/2005/8/layout/process1"/>
    <dgm:cxn modelId="{46AA1EEC-3208-4710-B4E9-B0BECD639728}" type="presOf" srcId="{DE827D9F-B53F-4A6F-AF4B-5E9D9261E44C}" destId="{D34D70AB-BAB0-4A8B-8201-32CBE933A969}" srcOrd="0" destOrd="0" presId="urn:microsoft.com/office/officeart/2005/8/layout/process1"/>
    <dgm:cxn modelId="{44A938E5-543A-4D96-BE45-9C74881B9B7F}" type="presOf" srcId="{F44515C3-890F-4A18-9F89-A8D61C250245}" destId="{35510426-F030-4FB8-AA4C-D7A87FFD4B64}" srcOrd="0" destOrd="0" presId="urn:microsoft.com/office/officeart/2005/8/layout/process1"/>
    <dgm:cxn modelId="{0FCB80FB-EC1C-4E93-9FC7-32C4EAE009B9}" type="presOf" srcId="{7778F792-F9B9-4A7A-B740-FD202C1197D0}" destId="{137CB772-1890-419C-8F6C-0FE1FDB7AEC0}" srcOrd="0" destOrd="0" presId="urn:microsoft.com/office/officeart/2005/8/layout/process1"/>
    <dgm:cxn modelId="{A300C9B4-FB0A-4997-BF0B-A4BDDBD366A3}" type="presOf" srcId="{673C6429-2797-466D-A16D-2EB38825E10E}" destId="{0FD6E752-8F88-419D-AD38-8C7BF53A3CA2}" srcOrd="0" destOrd="0" presId="urn:microsoft.com/office/officeart/2005/8/layout/process1"/>
    <dgm:cxn modelId="{C2E205FA-368A-4E85-A80B-29F3ECDF2538}" type="presParOf" srcId="{137CB772-1890-419C-8F6C-0FE1FDB7AEC0}" destId="{35510426-F030-4FB8-AA4C-D7A87FFD4B64}" srcOrd="0" destOrd="0" presId="urn:microsoft.com/office/officeart/2005/8/layout/process1"/>
    <dgm:cxn modelId="{8E4A05D4-612D-4140-B872-5F0272512EC3}" type="presParOf" srcId="{137CB772-1890-419C-8F6C-0FE1FDB7AEC0}" destId="{01E99C51-395A-445D-9407-1EA91E4C5723}" srcOrd="1" destOrd="0" presId="urn:microsoft.com/office/officeart/2005/8/layout/process1"/>
    <dgm:cxn modelId="{A50C593E-EA0C-4D3A-BAC2-B25D69F7C3E4}" type="presParOf" srcId="{01E99C51-395A-445D-9407-1EA91E4C5723}" destId="{4882A6CB-722F-4CB4-ADF3-13C19AC6F3FD}" srcOrd="0" destOrd="0" presId="urn:microsoft.com/office/officeart/2005/8/layout/process1"/>
    <dgm:cxn modelId="{FD5968AE-C5A0-40AF-9268-149779691F6B}" type="presParOf" srcId="{137CB772-1890-419C-8F6C-0FE1FDB7AEC0}" destId="{D34D70AB-BAB0-4A8B-8201-32CBE933A969}" srcOrd="2" destOrd="0" presId="urn:microsoft.com/office/officeart/2005/8/layout/process1"/>
    <dgm:cxn modelId="{3380E7BA-CD38-4A1A-B9C2-59D2B0B54BCE}" type="presParOf" srcId="{137CB772-1890-419C-8F6C-0FE1FDB7AEC0}" destId="{6DB677DA-64B3-4219-B609-0BF69000040A}" srcOrd="3" destOrd="0" presId="urn:microsoft.com/office/officeart/2005/8/layout/process1"/>
    <dgm:cxn modelId="{EE6FD12D-7209-4533-9861-885CDEF8E8BE}" type="presParOf" srcId="{6DB677DA-64B3-4219-B609-0BF69000040A}" destId="{EDCA2409-97B3-4871-9BAD-319A6A11320E}" srcOrd="0" destOrd="0" presId="urn:microsoft.com/office/officeart/2005/8/layout/process1"/>
    <dgm:cxn modelId="{E80ACCD2-0BEB-4891-BF96-0AA3F5D840C4}" type="presParOf" srcId="{137CB772-1890-419C-8F6C-0FE1FDB7AEC0}" destId="{0FD6E752-8F88-419D-AD38-8C7BF53A3CA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64EF57D-60B0-4F63-91C8-9B1AB095835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1C3834-8D45-4AD3-947F-2645A3D0C05F}">
      <dgm:prSet phldrT="[Text]" custT="1"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r>
            <a:rPr lang="hu-HU" sz="1600" dirty="0" smtClean="0"/>
            <a:t>Arial R 16pt</a:t>
          </a:r>
          <a:endParaRPr lang="en-US" sz="1600" dirty="0"/>
        </a:p>
      </dgm:t>
    </dgm:pt>
    <dgm:pt modelId="{061E6F72-F52E-437D-910A-C121BF0447A9}" type="parTrans" cxnId="{BF52F0AA-1008-4867-8B96-F6E8D2E2E942}">
      <dgm:prSet/>
      <dgm:spPr/>
      <dgm:t>
        <a:bodyPr/>
        <a:lstStyle/>
        <a:p>
          <a:endParaRPr lang="en-US"/>
        </a:p>
      </dgm:t>
    </dgm:pt>
    <dgm:pt modelId="{A2EFE050-8753-4F58-9C18-B58807C6E85F}" type="sibTrans" cxnId="{BF52F0AA-1008-4867-8B96-F6E8D2E2E942}">
      <dgm:prSet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endParaRPr lang="en-US" dirty="0"/>
        </a:p>
      </dgm:t>
    </dgm:pt>
    <dgm:pt modelId="{5403A023-F1B5-4DFC-B869-41A4F751C8B3}">
      <dgm:prSet phldrT="[Text]" custT="1"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r>
            <a:rPr lang="hu-HU" sz="1600" dirty="0" smtClean="0"/>
            <a:t>Arial R 16pt</a:t>
          </a:r>
          <a:endParaRPr lang="en-US" sz="1600" dirty="0"/>
        </a:p>
      </dgm:t>
    </dgm:pt>
    <dgm:pt modelId="{E174FA45-68EF-4848-BEAD-A3434BF78201}" type="parTrans" cxnId="{0FB8F437-873B-4FB3-89B9-9637793DEB88}">
      <dgm:prSet/>
      <dgm:spPr/>
      <dgm:t>
        <a:bodyPr/>
        <a:lstStyle/>
        <a:p>
          <a:endParaRPr lang="en-US"/>
        </a:p>
      </dgm:t>
    </dgm:pt>
    <dgm:pt modelId="{23243274-6947-4974-A6E5-CDC664F0CD98}" type="sibTrans" cxnId="{0FB8F437-873B-4FB3-89B9-9637793DEB88}">
      <dgm:prSet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6008F26E-7FF7-4E26-9766-BED016FF700F}">
      <dgm:prSet phldrT="[Text]" custT="1"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r>
            <a:rPr lang="hu-HU" sz="1600" dirty="0" smtClean="0"/>
            <a:t>Arial R 16pt</a:t>
          </a:r>
          <a:endParaRPr lang="en-US" sz="1600" dirty="0"/>
        </a:p>
      </dgm:t>
    </dgm:pt>
    <dgm:pt modelId="{8E594527-D198-4790-9A59-22ABA9447525}" type="parTrans" cxnId="{9AD635F7-93FD-4CCD-844A-845337A2E2DA}">
      <dgm:prSet/>
      <dgm:spPr/>
      <dgm:t>
        <a:bodyPr/>
        <a:lstStyle/>
        <a:p>
          <a:endParaRPr lang="en-US"/>
        </a:p>
      </dgm:t>
    </dgm:pt>
    <dgm:pt modelId="{7CB31372-B445-4DBA-8FCE-42029F7D7AC6}" type="sibTrans" cxnId="{9AD635F7-93FD-4CCD-844A-845337A2E2DA}">
      <dgm:prSet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987CAA5C-0CE5-42C7-9957-AD0E194D50F2}">
      <dgm:prSet phldrT="[Text]" custT="1"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r>
            <a:rPr lang="hu-HU" sz="1600" dirty="0" smtClean="0"/>
            <a:t>Arial R 16pt</a:t>
          </a:r>
          <a:endParaRPr lang="en-US" sz="1600" dirty="0"/>
        </a:p>
      </dgm:t>
    </dgm:pt>
    <dgm:pt modelId="{821C44D1-5EA8-4627-9D6B-89391DE5114E}" type="parTrans" cxnId="{D19C375E-ACF7-4A68-9022-B7D82F3C1F25}">
      <dgm:prSet/>
      <dgm:spPr/>
      <dgm:t>
        <a:bodyPr/>
        <a:lstStyle/>
        <a:p>
          <a:endParaRPr lang="en-US"/>
        </a:p>
      </dgm:t>
    </dgm:pt>
    <dgm:pt modelId="{8056E834-9B94-4FCE-B300-B6B1ED939A48}" type="sibTrans" cxnId="{D19C375E-ACF7-4A68-9022-B7D82F3C1F25}">
      <dgm:prSet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EE2C9BE5-0633-4280-AA0A-75F282376102}">
      <dgm:prSet phldrT="[Text]" custT="1"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r>
            <a:rPr lang="hu-HU" sz="1600" dirty="0" smtClean="0"/>
            <a:t>Arial R 16pt</a:t>
          </a:r>
          <a:endParaRPr lang="en-US" sz="1600" dirty="0"/>
        </a:p>
      </dgm:t>
    </dgm:pt>
    <dgm:pt modelId="{8EC8789C-2609-4D86-9FFA-E7CC80DD636F}" type="parTrans" cxnId="{E4AF5FCD-4C36-474D-9671-423BB1E39A25}">
      <dgm:prSet/>
      <dgm:spPr/>
      <dgm:t>
        <a:bodyPr/>
        <a:lstStyle/>
        <a:p>
          <a:endParaRPr lang="en-US"/>
        </a:p>
      </dgm:t>
    </dgm:pt>
    <dgm:pt modelId="{AFDB153D-C35B-4031-AF00-33A8D9CA5B45}" type="sibTrans" cxnId="{E4AF5FCD-4C36-474D-9671-423BB1E39A25}">
      <dgm:prSet/>
      <dgm:spPr>
        <a:solidFill>
          <a:srgbClr val="6BA53A"/>
        </a:solidFill>
        <a:ln>
          <a:solidFill>
            <a:srgbClr val="6BA53A"/>
          </a:solidFill>
        </a:ln>
      </dgm:spPr>
      <dgm:t>
        <a:bodyPr/>
        <a:lstStyle/>
        <a:p>
          <a:endParaRPr lang="en-US"/>
        </a:p>
      </dgm:t>
    </dgm:pt>
    <dgm:pt modelId="{12C5EFB7-7B35-4A6D-A597-6C82C67DDD81}" type="pres">
      <dgm:prSet presAssocID="{064EF57D-60B0-4F63-91C8-9B1AB095835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D68437-D9BE-4598-9BFA-5B3D2C49B6E2}" type="pres">
      <dgm:prSet presAssocID="{251C3834-8D45-4AD3-947F-2645A3D0C05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4F3097-418F-445D-86AE-B0BBBB43BFA7}" type="pres">
      <dgm:prSet presAssocID="{A2EFE050-8753-4F58-9C18-B58807C6E85F}" presName="sibTrans" presStyleLbl="sibTrans2D1" presStyleIdx="0" presStyleCnt="5" custScaleY="72732"/>
      <dgm:spPr/>
      <dgm:t>
        <a:bodyPr/>
        <a:lstStyle/>
        <a:p>
          <a:endParaRPr lang="en-US"/>
        </a:p>
      </dgm:t>
    </dgm:pt>
    <dgm:pt modelId="{7767CB9C-5D28-448D-9F87-544EDCF16D23}" type="pres">
      <dgm:prSet presAssocID="{A2EFE050-8753-4F58-9C18-B58807C6E85F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F027C120-1916-400A-B48E-175021F28305}" type="pres">
      <dgm:prSet presAssocID="{5403A023-F1B5-4DFC-B869-41A4F751C8B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19282F-C207-4AF1-A861-0EB2B42629E5}" type="pres">
      <dgm:prSet presAssocID="{23243274-6947-4974-A6E5-CDC664F0CD98}" presName="sibTrans" presStyleLbl="sibTrans2D1" presStyleIdx="1" presStyleCnt="5" custScaleY="72732"/>
      <dgm:spPr/>
      <dgm:t>
        <a:bodyPr/>
        <a:lstStyle/>
        <a:p>
          <a:endParaRPr lang="en-US"/>
        </a:p>
      </dgm:t>
    </dgm:pt>
    <dgm:pt modelId="{E3EEFF99-936A-4121-8AC0-C12241C30B0A}" type="pres">
      <dgm:prSet presAssocID="{23243274-6947-4974-A6E5-CDC664F0CD98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48D85B1D-B5EC-41D6-BBAD-203189C32C53}" type="pres">
      <dgm:prSet presAssocID="{6008F26E-7FF7-4E26-9766-BED016FF700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A4066A-DC19-4843-B3D6-73A41F5FA37A}" type="pres">
      <dgm:prSet presAssocID="{7CB31372-B445-4DBA-8FCE-42029F7D7AC6}" presName="sibTrans" presStyleLbl="sibTrans2D1" presStyleIdx="2" presStyleCnt="5" custScaleY="72732"/>
      <dgm:spPr/>
      <dgm:t>
        <a:bodyPr/>
        <a:lstStyle/>
        <a:p>
          <a:endParaRPr lang="en-US"/>
        </a:p>
      </dgm:t>
    </dgm:pt>
    <dgm:pt modelId="{F8B61319-5527-451B-9FEE-D8C15775A124}" type="pres">
      <dgm:prSet presAssocID="{7CB31372-B445-4DBA-8FCE-42029F7D7AC6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65AB8A60-0013-4CE1-9530-61E345410F0C}" type="pres">
      <dgm:prSet presAssocID="{987CAA5C-0CE5-42C7-9957-AD0E194D50F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AC84C7-F40E-4D15-BA7F-6B1AC1E6A17F}" type="pres">
      <dgm:prSet presAssocID="{8056E834-9B94-4FCE-B300-B6B1ED939A48}" presName="sibTrans" presStyleLbl="sibTrans2D1" presStyleIdx="3" presStyleCnt="5" custScaleY="72732"/>
      <dgm:spPr/>
      <dgm:t>
        <a:bodyPr/>
        <a:lstStyle/>
        <a:p>
          <a:endParaRPr lang="en-US"/>
        </a:p>
      </dgm:t>
    </dgm:pt>
    <dgm:pt modelId="{BB7FC491-9870-451A-A4D4-8B5AD1BEE05E}" type="pres">
      <dgm:prSet presAssocID="{8056E834-9B94-4FCE-B300-B6B1ED939A4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39F5BE99-27E6-4F5D-9A07-F5C148D7E61B}" type="pres">
      <dgm:prSet presAssocID="{EE2C9BE5-0633-4280-AA0A-75F28237610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770BC5-B59A-4699-A745-8F7491C83B2A}" type="pres">
      <dgm:prSet presAssocID="{AFDB153D-C35B-4031-AF00-33A8D9CA5B45}" presName="sibTrans" presStyleLbl="sibTrans2D1" presStyleIdx="4" presStyleCnt="5" custScaleY="65217"/>
      <dgm:spPr/>
      <dgm:t>
        <a:bodyPr/>
        <a:lstStyle/>
        <a:p>
          <a:endParaRPr lang="en-US"/>
        </a:p>
      </dgm:t>
    </dgm:pt>
    <dgm:pt modelId="{0DFBB8BD-57E1-4572-AA43-05798BF907BB}" type="pres">
      <dgm:prSet presAssocID="{AFDB153D-C35B-4031-AF00-33A8D9CA5B45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744144CA-C88A-4B3F-9AD2-B7146195530D}" type="presOf" srcId="{A2EFE050-8753-4F58-9C18-B58807C6E85F}" destId="{424F3097-418F-445D-86AE-B0BBBB43BFA7}" srcOrd="0" destOrd="0" presId="urn:microsoft.com/office/officeart/2005/8/layout/cycle2"/>
    <dgm:cxn modelId="{66C6587F-154C-4CFD-BAFD-94731128BBDE}" type="presOf" srcId="{5403A023-F1B5-4DFC-B869-41A4F751C8B3}" destId="{F027C120-1916-400A-B48E-175021F28305}" srcOrd="0" destOrd="0" presId="urn:microsoft.com/office/officeart/2005/8/layout/cycle2"/>
    <dgm:cxn modelId="{C0A90A4C-94CE-4DFB-9BC5-3875BB2A3EBE}" type="presOf" srcId="{8056E834-9B94-4FCE-B300-B6B1ED939A48}" destId="{BB7FC491-9870-451A-A4D4-8B5AD1BEE05E}" srcOrd="1" destOrd="0" presId="urn:microsoft.com/office/officeart/2005/8/layout/cycle2"/>
    <dgm:cxn modelId="{E4AF5FCD-4C36-474D-9671-423BB1E39A25}" srcId="{064EF57D-60B0-4F63-91C8-9B1AB0958352}" destId="{EE2C9BE5-0633-4280-AA0A-75F282376102}" srcOrd="4" destOrd="0" parTransId="{8EC8789C-2609-4D86-9FFA-E7CC80DD636F}" sibTransId="{AFDB153D-C35B-4031-AF00-33A8D9CA5B45}"/>
    <dgm:cxn modelId="{D19C375E-ACF7-4A68-9022-B7D82F3C1F25}" srcId="{064EF57D-60B0-4F63-91C8-9B1AB0958352}" destId="{987CAA5C-0CE5-42C7-9957-AD0E194D50F2}" srcOrd="3" destOrd="0" parTransId="{821C44D1-5EA8-4627-9D6B-89391DE5114E}" sibTransId="{8056E834-9B94-4FCE-B300-B6B1ED939A48}"/>
    <dgm:cxn modelId="{FF935262-F3E0-4CB9-9A3B-50FF9D3115B3}" type="presOf" srcId="{23243274-6947-4974-A6E5-CDC664F0CD98}" destId="{DD19282F-C207-4AF1-A861-0EB2B42629E5}" srcOrd="0" destOrd="0" presId="urn:microsoft.com/office/officeart/2005/8/layout/cycle2"/>
    <dgm:cxn modelId="{1D733DC7-44FF-4BE4-B0E1-95BD44A5CD4B}" type="presOf" srcId="{987CAA5C-0CE5-42C7-9957-AD0E194D50F2}" destId="{65AB8A60-0013-4CE1-9530-61E345410F0C}" srcOrd="0" destOrd="0" presId="urn:microsoft.com/office/officeart/2005/8/layout/cycle2"/>
    <dgm:cxn modelId="{46416008-31E9-4D22-89FE-2DC4839BCE8F}" type="presOf" srcId="{064EF57D-60B0-4F63-91C8-9B1AB0958352}" destId="{12C5EFB7-7B35-4A6D-A597-6C82C67DDD81}" srcOrd="0" destOrd="0" presId="urn:microsoft.com/office/officeart/2005/8/layout/cycle2"/>
    <dgm:cxn modelId="{EFE433A0-5615-4447-A7A3-2B2A9A2201FE}" type="presOf" srcId="{7CB31372-B445-4DBA-8FCE-42029F7D7AC6}" destId="{63A4066A-DC19-4843-B3D6-73A41F5FA37A}" srcOrd="0" destOrd="0" presId="urn:microsoft.com/office/officeart/2005/8/layout/cycle2"/>
    <dgm:cxn modelId="{534F301C-98EB-4423-97ED-516841CBBA06}" type="presOf" srcId="{23243274-6947-4974-A6E5-CDC664F0CD98}" destId="{E3EEFF99-936A-4121-8AC0-C12241C30B0A}" srcOrd="1" destOrd="0" presId="urn:microsoft.com/office/officeart/2005/8/layout/cycle2"/>
    <dgm:cxn modelId="{274041A6-58C6-400C-B6D8-69F3D211CDD9}" type="presOf" srcId="{251C3834-8D45-4AD3-947F-2645A3D0C05F}" destId="{7BD68437-D9BE-4598-9BFA-5B3D2C49B6E2}" srcOrd="0" destOrd="0" presId="urn:microsoft.com/office/officeart/2005/8/layout/cycle2"/>
    <dgm:cxn modelId="{9AD635F7-93FD-4CCD-844A-845337A2E2DA}" srcId="{064EF57D-60B0-4F63-91C8-9B1AB0958352}" destId="{6008F26E-7FF7-4E26-9766-BED016FF700F}" srcOrd="2" destOrd="0" parTransId="{8E594527-D198-4790-9A59-22ABA9447525}" sibTransId="{7CB31372-B445-4DBA-8FCE-42029F7D7AC6}"/>
    <dgm:cxn modelId="{0FB8F437-873B-4FB3-89B9-9637793DEB88}" srcId="{064EF57D-60B0-4F63-91C8-9B1AB0958352}" destId="{5403A023-F1B5-4DFC-B869-41A4F751C8B3}" srcOrd="1" destOrd="0" parTransId="{E174FA45-68EF-4848-BEAD-A3434BF78201}" sibTransId="{23243274-6947-4974-A6E5-CDC664F0CD98}"/>
    <dgm:cxn modelId="{9CEBC379-0B35-49B8-AFB5-3E22AED8C41E}" type="presOf" srcId="{8056E834-9B94-4FCE-B300-B6B1ED939A48}" destId="{72AC84C7-F40E-4D15-BA7F-6B1AC1E6A17F}" srcOrd="0" destOrd="0" presId="urn:microsoft.com/office/officeart/2005/8/layout/cycle2"/>
    <dgm:cxn modelId="{BF52F0AA-1008-4867-8B96-F6E8D2E2E942}" srcId="{064EF57D-60B0-4F63-91C8-9B1AB0958352}" destId="{251C3834-8D45-4AD3-947F-2645A3D0C05F}" srcOrd="0" destOrd="0" parTransId="{061E6F72-F52E-437D-910A-C121BF0447A9}" sibTransId="{A2EFE050-8753-4F58-9C18-B58807C6E85F}"/>
    <dgm:cxn modelId="{39B4768E-5C18-46BD-A2C6-470EA24F8773}" type="presOf" srcId="{EE2C9BE5-0633-4280-AA0A-75F282376102}" destId="{39F5BE99-27E6-4F5D-9A07-F5C148D7E61B}" srcOrd="0" destOrd="0" presId="urn:microsoft.com/office/officeart/2005/8/layout/cycle2"/>
    <dgm:cxn modelId="{FAC582B5-BC10-4248-BFAA-A3F02FF77638}" type="presOf" srcId="{AFDB153D-C35B-4031-AF00-33A8D9CA5B45}" destId="{B0770BC5-B59A-4699-A745-8F7491C83B2A}" srcOrd="0" destOrd="0" presId="urn:microsoft.com/office/officeart/2005/8/layout/cycle2"/>
    <dgm:cxn modelId="{48CB3C38-984C-44F5-A95E-061F5E6C1883}" type="presOf" srcId="{7CB31372-B445-4DBA-8FCE-42029F7D7AC6}" destId="{F8B61319-5527-451B-9FEE-D8C15775A124}" srcOrd="1" destOrd="0" presId="urn:microsoft.com/office/officeart/2005/8/layout/cycle2"/>
    <dgm:cxn modelId="{A9E5DDCD-D113-4324-A2D8-E3B8A9432BA3}" type="presOf" srcId="{6008F26E-7FF7-4E26-9766-BED016FF700F}" destId="{48D85B1D-B5EC-41D6-BBAD-203189C32C53}" srcOrd="0" destOrd="0" presId="urn:microsoft.com/office/officeart/2005/8/layout/cycle2"/>
    <dgm:cxn modelId="{E4933649-7F43-406C-8937-5C663CDBA6BC}" type="presOf" srcId="{A2EFE050-8753-4F58-9C18-B58807C6E85F}" destId="{7767CB9C-5D28-448D-9F87-544EDCF16D23}" srcOrd="1" destOrd="0" presId="urn:microsoft.com/office/officeart/2005/8/layout/cycle2"/>
    <dgm:cxn modelId="{950798B4-6985-4368-94BD-D1671F889308}" type="presOf" srcId="{AFDB153D-C35B-4031-AF00-33A8D9CA5B45}" destId="{0DFBB8BD-57E1-4572-AA43-05798BF907BB}" srcOrd="1" destOrd="0" presId="urn:microsoft.com/office/officeart/2005/8/layout/cycle2"/>
    <dgm:cxn modelId="{3E6771CD-FF42-403B-AAC0-1822AABFB9CC}" type="presParOf" srcId="{12C5EFB7-7B35-4A6D-A597-6C82C67DDD81}" destId="{7BD68437-D9BE-4598-9BFA-5B3D2C49B6E2}" srcOrd="0" destOrd="0" presId="urn:microsoft.com/office/officeart/2005/8/layout/cycle2"/>
    <dgm:cxn modelId="{CCFC2FB1-C1BA-481F-AB1D-6FB7B0419B03}" type="presParOf" srcId="{12C5EFB7-7B35-4A6D-A597-6C82C67DDD81}" destId="{424F3097-418F-445D-86AE-B0BBBB43BFA7}" srcOrd="1" destOrd="0" presId="urn:microsoft.com/office/officeart/2005/8/layout/cycle2"/>
    <dgm:cxn modelId="{2C004D2C-C3E1-4FF0-81A1-CA763887831F}" type="presParOf" srcId="{424F3097-418F-445D-86AE-B0BBBB43BFA7}" destId="{7767CB9C-5D28-448D-9F87-544EDCF16D23}" srcOrd="0" destOrd="0" presId="urn:microsoft.com/office/officeart/2005/8/layout/cycle2"/>
    <dgm:cxn modelId="{6A1AC117-6B2C-40F8-877E-7134B47108E4}" type="presParOf" srcId="{12C5EFB7-7B35-4A6D-A597-6C82C67DDD81}" destId="{F027C120-1916-400A-B48E-175021F28305}" srcOrd="2" destOrd="0" presId="urn:microsoft.com/office/officeart/2005/8/layout/cycle2"/>
    <dgm:cxn modelId="{2D325AE7-056A-4E47-B434-4686194603E7}" type="presParOf" srcId="{12C5EFB7-7B35-4A6D-A597-6C82C67DDD81}" destId="{DD19282F-C207-4AF1-A861-0EB2B42629E5}" srcOrd="3" destOrd="0" presId="urn:microsoft.com/office/officeart/2005/8/layout/cycle2"/>
    <dgm:cxn modelId="{6BCCDFF4-2841-4583-82AF-197D54E9C55E}" type="presParOf" srcId="{DD19282F-C207-4AF1-A861-0EB2B42629E5}" destId="{E3EEFF99-936A-4121-8AC0-C12241C30B0A}" srcOrd="0" destOrd="0" presId="urn:microsoft.com/office/officeart/2005/8/layout/cycle2"/>
    <dgm:cxn modelId="{1A33666A-041C-46AB-9E92-021671767CC6}" type="presParOf" srcId="{12C5EFB7-7B35-4A6D-A597-6C82C67DDD81}" destId="{48D85B1D-B5EC-41D6-BBAD-203189C32C53}" srcOrd="4" destOrd="0" presId="urn:microsoft.com/office/officeart/2005/8/layout/cycle2"/>
    <dgm:cxn modelId="{EE64B92E-FD8E-4B76-9E09-B9E4987D90C0}" type="presParOf" srcId="{12C5EFB7-7B35-4A6D-A597-6C82C67DDD81}" destId="{63A4066A-DC19-4843-B3D6-73A41F5FA37A}" srcOrd="5" destOrd="0" presId="urn:microsoft.com/office/officeart/2005/8/layout/cycle2"/>
    <dgm:cxn modelId="{7FE09D4D-6218-4FA0-B0E1-B8AF1B10B235}" type="presParOf" srcId="{63A4066A-DC19-4843-B3D6-73A41F5FA37A}" destId="{F8B61319-5527-451B-9FEE-D8C15775A124}" srcOrd="0" destOrd="0" presId="urn:microsoft.com/office/officeart/2005/8/layout/cycle2"/>
    <dgm:cxn modelId="{87AFCEE7-B925-41CF-B786-778A1F7FE3CA}" type="presParOf" srcId="{12C5EFB7-7B35-4A6D-A597-6C82C67DDD81}" destId="{65AB8A60-0013-4CE1-9530-61E345410F0C}" srcOrd="6" destOrd="0" presId="urn:microsoft.com/office/officeart/2005/8/layout/cycle2"/>
    <dgm:cxn modelId="{F7DD5C93-B863-4365-B1FD-A9808DF25C57}" type="presParOf" srcId="{12C5EFB7-7B35-4A6D-A597-6C82C67DDD81}" destId="{72AC84C7-F40E-4D15-BA7F-6B1AC1E6A17F}" srcOrd="7" destOrd="0" presId="urn:microsoft.com/office/officeart/2005/8/layout/cycle2"/>
    <dgm:cxn modelId="{C621BF64-7F50-438C-BE9D-3E69C5A68979}" type="presParOf" srcId="{72AC84C7-F40E-4D15-BA7F-6B1AC1E6A17F}" destId="{BB7FC491-9870-451A-A4D4-8B5AD1BEE05E}" srcOrd="0" destOrd="0" presId="urn:microsoft.com/office/officeart/2005/8/layout/cycle2"/>
    <dgm:cxn modelId="{65B115D3-7A56-4C85-B1A0-B4B29D558B6A}" type="presParOf" srcId="{12C5EFB7-7B35-4A6D-A597-6C82C67DDD81}" destId="{39F5BE99-27E6-4F5D-9A07-F5C148D7E61B}" srcOrd="8" destOrd="0" presId="urn:microsoft.com/office/officeart/2005/8/layout/cycle2"/>
    <dgm:cxn modelId="{8570A6C5-BD1D-46FB-ACEF-724434FB98E1}" type="presParOf" srcId="{12C5EFB7-7B35-4A6D-A597-6C82C67DDD81}" destId="{B0770BC5-B59A-4699-A745-8F7491C83B2A}" srcOrd="9" destOrd="0" presId="urn:microsoft.com/office/officeart/2005/8/layout/cycle2"/>
    <dgm:cxn modelId="{1B3874C9-D445-4C52-ABDE-26F712381A23}" type="presParOf" srcId="{B0770BC5-B59A-4699-A745-8F7491C83B2A}" destId="{0DFBB8BD-57E1-4572-AA43-05798BF907B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237BF-61C4-4BCA-8B4B-4F10ECD46CF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A3067-DC7D-4283-94E4-06F7284C0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14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alphaModFix amt="50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6142" y="571520"/>
            <a:ext cx="8609682" cy="1025926"/>
          </a:xfrm>
        </p:spPr>
        <p:txBody>
          <a:bodyPr anchor="b">
            <a:noAutofit/>
          </a:bodyPr>
          <a:lstStyle>
            <a:lvl1pPr algn="ctr">
              <a:defRPr sz="3500" b="1" baseline="0">
                <a:solidFill>
                  <a:srgbClr val="6BA53A"/>
                </a:solidFill>
              </a:defRPr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Bold</a:t>
            </a:r>
            <a:r>
              <a:rPr lang="hu-HU" dirty="0" smtClean="0"/>
              <a:t> 35pt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6142" y="1868122"/>
            <a:ext cx="8609682" cy="643731"/>
          </a:xfrm>
        </p:spPr>
        <p:txBody>
          <a:bodyPr>
            <a:noAutofit/>
          </a:bodyPr>
          <a:lstStyle>
            <a:lvl1pPr marL="0" indent="0" algn="ctr">
              <a:buNone/>
              <a:defRPr sz="2500" baseline="0">
                <a:solidFill>
                  <a:srgbClr val="6BA53A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hu-HU" dirty="0" smtClean="0"/>
              <a:t>Címsor/</a:t>
            </a:r>
            <a:r>
              <a:rPr lang="hu-HU" dirty="0" err="1" smtClean="0"/>
              <a:t>subheadline</a:t>
            </a:r>
            <a:r>
              <a:rPr lang="hu-HU" dirty="0" smtClean="0"/>
              <a:t> –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33132" y="2697590"/>
            <a:ext cx="2057400" cy="365125"/>
          </a:xfrm>
        </p:spPr>
        <p:txBody>
          <a:bodyPr>
            <a:noAutofit/>
          </a:bodyPr>
          <a:lstStyle>
            <a:lvl1pPr algn="ctr">
              <a:defRPr sz="2500">
                <a:solidFill>
                  <a:srgbClr val="6BA53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3D457F-AA63-440B-90DC-00750F3C00FB}" type="datetime1">
              <a:rPr lang="en-US" smtClean="0"/>
              <a:pPr/>
              <a:t>9/21/2016</a:t>
            </a:fld>
            <a:r>
              <a:rPr lang="hu-HU" dirty="0" smtClean="0"/>
              <a:t> - 25pt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620-ECAD-439C-A423-07564D39E3E7}" type="slidenum">
              <a:rPr lang="hu-HU" dirty="0" smtClean="0"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336" y="5842740"/>
            <a:ext cx="2429488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82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003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yram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7" name="Diagram 6"/>
          <p:cNvGraphicFramePr/>
          <p:nvPr userDrawn="1">
            <p:extLst>
              <p:ext uri="{D42A27DB-BD31-4B8C-83A1-F6EECF244321}">
                <p14:modId xmlns:p14="http://schemas.microsoft.com/office/powerpoint/2010/main" val="1417119091"/>
              </p:ext>
            </p:extLst>
          </p:nvPr>
        </p:nvGraphicFramePr>
        <p:xfrm>
          <a:off x="261260" y="1502229"/>
          <a:ext cx="3934691" cy="4103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 userDrawn="1">
            <p:extLst>
              <p:ext uri="{D42A27DB-BD31-4B8C-83A1-F6EECF244321}">
                <p14:modId xmlns:p14="http://schemas.microsoft.com/office/powerpoint/2010/main" val="1543126475"/>
              </p:ext>
            </p:extLst>
          </p:nvPr>
        </p:nvGraphicFramePr>
        <p:xfrm>
          <a:off x="4572001" y="1502229"/>
          <a:ext cx="4307156" cy="4103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607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baseline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84917235"/>
              </p:ext>
            </p:extLst>
          </p:nvPr>
        </p:nvGraphicFramePr>
        <p:xfrm>
          <a:off x="261257" y="1502235"/>
          <a:ext cx="8254092" cy="469594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63523"/>
                <a:gridCol w="2063523"/>
                <a:gridCol w="2063523"/>
                <a:gridCol w="2063523"/>
              </a:tblGrid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/>
                        <a:t>Arial </a:t>
                      </a:r>
                      <a:r>
                        <a:rPr lang="hu-HU" sz="1600" b="0" dirty="0" err="1" smtClean="0"/>
                        <a:t>Regular</a:t>
                      </a:r>
                      <a:r>
                        <a:rPr lang="hu-HU" sz="1600" b="0" dirty="0" smtClean="0"/>
                        <a:t> 16pt</a:t>
                      </a:r>
                      <a:endParaRPr lang="en-US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/>
                        <a:t>Arial </a:t>
                      </a:r>
                      <a:r>
                        <a:rPr lang="hu-HU" sz="1600" b="0" dirty="0" err="1" smtClean="0"/>
                        <a:t>Regular</a:t>
                      </a:r>
                      <a:r>
                        <a:rPr lang="hu-HU" sz="1600" b="0" dirty="0" smtClean="0"/>
                        <a:t> 16pt</a:t>
                      </a:r>
                      <a:endParaRPr lang="en-US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/>
                        <a:t>Arial </a:t>
                      </a:r>
                      <a:r>
                        <a:rPr lang="hu-HU" sz="1600" b="0" dirty="0" err="1" smtClean="0"/>
                        <a:t>Regular</a:t>
                      </a:r>
                      <a:r>
                        <a:rPr lang="hu-HU" sz="1600" b="0" dirty="0" smtClean="0"/>
                        <a:t> 16pt</a:t>
                      </a:r>
                      <a:endParaRPr lang="en-US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/>
                        <a:t>Arial </a:t>
                      </a:r>
                      <a:r>
                        <a:rPr lang="hu-HU" sz="1600" b="0" dirty="0" err="1" smtClean="0"/>
                        <a:t>Regular</a:t>
                      </a:r>
                      <a:r>
                        <a:rPr lang="hu-HU" sz="1600" b="0" dirty="0" smtClean="0"/>
                        <a:t> 16pt</a:t>
                      </a:r>
                      <a:endParaRPr lang="en-US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295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baseline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997774562"/>
              </p:ext>
            </p:extLst>
          </p:nvPr>
        </p:nvGraphicFramePr>
        <p:xfrm>
          <a:off x="261257" y="1502235"/>
          <a:ext cx="8254092" cy="469594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3523"/>
                <a:gridCol w="2063523"/>
                <a:gridCol w="2063523"/>
                <a:gridCol w="2063523"/>
              </a:tblGrid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>
                          <a:solidFill>
                            <a:srgbClr val="D0D3D4"/>
                          </a:solidFill>
                        </a:rPr>
                        <a:t>Arial </a:t>
                      </a:r>
                      <a:r>
                        <a:rPr lang="hu-HU" sz="1600" b="0" dirty="0" err="1" smtClean="0">
                          <a:solidFill>
                            <a:srgbClr val="D0D3D4"/>
                          </a:solidFill>
                        </a:rPr>
                        <a:t>Regular</a:t>
                      </a:r>
                      <a:r>
                        <a:rPr lang="hu-HU" sz="1600" b="0" dirty="0" smtClean="0">
                          <a:solidFill>
                            <a:srgbClr val="D0D3D4"/>
                          </a:solidFill>
                        </a:rPr>
                        <a:t> 16pt</a:t>
                      </a:r>
                      <a:endParaRPr lang="en-US" sz="1600" b="0" dirty="0">
                        <a:solidFill>
                          <a:srgbClr val="D0D3D4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>
                          <a:solidFill>
                            <a:srgbClr val="D0D3D4"/>
                          </a:solidFill>
                        </a:rPr>
                        <a:t>Arial </a:t>
                      </a:r>
                      <a:r>
                        <a:rPr lang="hu-HU" sz="1600" b="0" dirty="0" err="1" smtClean="0">
                          <a:solidFill>
                            <a:srgbClr val="D0D3D4"/>
                          </a:solidFill>
                        </a:rPr>
                        <a:t>Regular</a:t>
                      </a:r>
                      <a:r>
                        <a:rPr lang="hu-HU" sz="1600" b="0" dirty="0" smtClean="0">
                          <a:solidFill>
                            <a:srgbClr val="D0D3D4"/>
                          </a:solidFill>
                        </a:rPr>
                        <a:t> 16pt</a:t>
                      </a:r>
                      <a:endParaRPr lang="en-US" sz="1600" b="0" dirty="0">
                        <a:solidFill>
                          <a:srgbClr val="D0D3D4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>
                          <a:solidFill>
                            <a:srgbClr val="D0D3D4"/>
                          </a:solidFill>
                        </a:rPr>
                        <a:t>Arial </a:t>
                      </a:r>
                      <a:r>
                        <a:rPr lang="hu-HU" sz="1600" b="0" dirty="0" err="1" smtClean="0">
                          <a:solidFill>
                            <a:srgbClr val="D0D3D4"/>
                          </a:solidFill>
                        </a:rPr>
                        <a:t>Regular</a:t>
                      </a:r>
                      <a:r>
                        <a:rPr lang="hu-HU" sz="1600" b="0" dirty="0" smtClean="0">
                          <a:solidFill>
                            <a:srgbClr val="D0D3D4"/>
                          </a:solidFill>
                        </a:rPr>
                        <a:t> 16pt</a:t>
                      </a:r>
                      <a:endParaRPr lang="en-US" sz="1600" b="0" dirty="0">
                        <a:solidFill>
                          <a:srgbClr val="D0D3D4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>
                          <a:solidFill>
                            <a:srgbClr val="D0D3D4"/>
                          </a:solidFill>
                        </a:rPr>
                        <a:t>Arial </a:t>
                      </a:r>
                      <a:r>
                        <a:rPr lang="hu-HU" sz="1600" b="0" dirty="0" err="1" smtClean="0">
                          <a:solidFill>
                            <a:srgbClr val="D0D3D4"/>
                          </a:solidFill>
                        </a:rPr>
                        <a:t>Regular</a:t>
                      </a:r>
                      <a:r>
                        <a:rPr lang="hu-HU" sz="1600" b="0" dirty="0" smtClean="0">
                          <a:solidFill>
                            <a:srgbClr val="D0D3D4"/>
                          </a:solidFill>
                        </a:rPr>
                        <a:t> 16pt</a:t>
                      </a:r>
                      <a:endParaRPr lang="en-US" sz="1600" b="0" dirty="0">
                        <a:solidFill>
                          <a:srgbClr val="D0D3D4"/>
                        </a:solidFill>
                      </a:endParaRPr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8580" marR="68580" anchor="ctr"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98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baseline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54532141"/>
              </p:ext>
            </p:extLst>
          </p:nvPr>
        </p:nvGraphicFramePr>
        <p:xfrm>
          <a:off x="261257" y="1502235"/>
          <a:ext cx="8254092" cy="469594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63523"/>
                <a:gridCol w="2063523"/>
                <a:gridCol w="2063523"/>
                <a:gridCol w="2063523"/>
              </a:tblGrid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>
                          <a:solidFill>
                            <a:srgbClr val="A8A99E"/>
                          </a:solidFill>
                        </a:rPr>
                        <a:t>Arial </a:t>
                      </a:r>
                      <a:r>
                        <a:rPr lang="hu-HU" sz="1600" b="0" dirty="0" err="1" smtClean="0">
                          <a:solidFill>
                            <a:srgbClr val="A8A99E"/>
                          </a:solidFill>
                        </a:rPr>
                        <a:t>Regular</a:t>
                      </a:r>
                      <a:r>
                        <a:rPr lang="hu-HU" sz="1600" b="0" dirty="0" smtClean="0">
                          <a:solidFill>
                            <a:srgbClr val="A8A99E"/>
                          </a:solidFill>
                        </a:rPr>
                        <a:t> 16pt</a:t>
                      </a:r>
                      <a:endParaRPr lang="en-US" sz="1600" b="0" dirty="0">
                        <a:solidFill>
                          <a:srgbClr val="A8A99E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>
                          <a:solidFill>
                            <a:srgbClr val="A8A99E"/>
                          </a:solidFill>
                        </a:rPr>
                        <a:t>Arial </a:t>
                      </a:r>
                      <a:r>
                        <a:rPr lang="hu-HU" sz="1600" b="0" dirty="0" err="1" smtClean="0">
                          <a:solidFill>
                            <a:srgbClr val="A8A99E"/>
                          </a:solidFill>
                        </a:rPr>
                        <a:t>Regular</a:t>
                      </a:r>
                      <a:r>
                        <a:rPr lang="hu-HU" sz="1600" b="0" dirty="0" smtClean="0">
                          <a:solidFill>
                            <a:srgbClr val="A8A99E"/>
                          </a:solidFill>
                        </a:rPr>
                        <a:t> 16pt</a:t>
                      </a:r>
                      <a:endParaRPr lang="en-US" sz="1600" b="0" dirty="0">
                        <a:solidFill>
                          <a:srgbClr val="A8A99E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>
                          <a:solidFill>
                            <a:srgbClr val="A8A99E"/>
                          </a:solidFill>
                        </a:rPr>
                        <a:t>Arial </a:t>
                      </a:r>
                      <a:r>
                        <a:rPr lang="hu-HU" sz="1600" b="0" dirty="0" err="1" smtClean="0">
                          <a:solidFill>
                            <a:srgbClr val="A8A99E"/>
                          </a:solidFill>
                        </a:rPr>
                        <a:t>Regular</a:t>
                      </a:r>
                      <a:r>
                        <a:rPr lang="hu-HU" sz="1600" b="0" dirty="0" smtClean="0">
                          <a:solidFill>
                            <a:srgbClr val="A8A99E"/>
                          </a:solidFill>
                        </a:rPr>
                        <a:t> 16pt</a:t>
                      </a:r>
                      <a:endParaRPr lang="en-US" sz="1600" b="0" dirty="0">
                        <a:solidFill>
                          <a:srgbClr val="A8A99E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>
                          <a:solidFill>
                            <a:srgbClr val="A8A99E"/>
                          </a:solidFill>
                        </a:rPr>
                        <a:t>Arial </a:t>
                      </a:r>
                      <a:r>
                        <a:rPr lang="hu-HU" sz="1600" b="0" dirty="0" err="1" smtClean="0">
                          <a:solidFill>
                            <a:srgbClr val="A8A99E"/>
                          </a:solidFill>
                        </a:rPr>
                        <a:t>Regular</a:t>
                      </a:r>
                      <a:r>
                        <a:rPr lang="hu-HU" sz="1600" b="0" dirty="0" smtClean="0">
                          <a:solidFill>
                            <a:srgbClr val="A8A99E"/>
                          </a:solidFill>
                        </a:rPr>
                        <a:t> 16pt</a:t>
                      </a:r>
                      <a:endParaRPr lang="en-US" sz="1600" b="0" dirty="0">
                        <a:solidFill>
                          <a:srgbClr val="A8A99E"/>
                        </a:solidFill>
                      </a:endParaRPr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>
                          <a:solidFill>
                            <a:srgbClr val="827773"/>
                          </a:solidFill>
                        </a:rPr>
                        <a:t>Arial </a:t>
                      </a:r>
                      <a:r>
                        <a:rPr lang="hu-HU" sz="1400" dirty="0" err="1" smtClean="0">
                          <a:solidFill>
                            <a:srgbClr val="827773"/>
                          </a:solidFill>
                        </a:rPr>
                        <a:t>Regular</a:t>
                      </a:r>
                      <a:r>
                        <a:rPr lang="hu-HU" sz="1400" baseline="0" dirty="0" smtClean="0">
                          <a:solidFill>
                            <a:srgbClr val="827773"/>
                          </a:solidFill>
                        </a:rPr>
                        <a:t> 14pt</a:t>
                      </a:r>
                      <a:endParaRPr lang="en-US" sz="1400" b="0" dirty="0">
                        <a:solidFill>
                          <a:srgbClr val="827773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>
                          <a:solidFill>
                            <a:srgbClr val="827773"/>
                          </a:solidFill>
                        </a:rPr>
                        <a:t>Arial </a:t>
                      </a:r>
                      <a:r>
                        <a:rPr lang="hu-HU" sz="1400" dirty="0" err="1" smtClean="0">
                          <a:solidFill>
                            <a:srgbClr val="827773"/>
                          </a:solidFill>
                        </a:rPr>
                        <a:t>Regular</a:t>
                      </a:r>
                      <a:r>
                        <a:rPr lang="hu-HU" sz="1400" baseline="0" dirty="0" smtClean="0">
                          <a:solidFill>
                            <a:srgbClr val="827773"/>
                          </a:solidFill>
                        </a:rPr>
                        <a:t> 14pt</a:t>
                      </a:r>
                      <a:endParaRPr lang="en-US" sz="1400" b="0" dirty="0">
                        <a:solidFill>
                          <a:srgbClr val="827773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>
                          <a:solidFill>
                            <a:srgbClr val="827773"/>
                          </a:solidFill>
                        </a:rPr>
                        <a:t>Arial </a:t>
                      </a:r>
                      <a:r>
                        <a:rPr lang="hu-HU" sz="1400" dirty="0" err="1" smtClean="0">
                          <a:solidFill>
                            <a:srgbClr val="827773"/>
                          </a:solidFill>
                        </a:rPr>
                        <a:t>Regular</a:t>
                      </a:r>
                      <a:r>
                        <a:rPr lang="hu-HU" sz="1400" baseline="0" dirty="0" smtClean="0">
                          <a:solidFill>
                            <a:srgbClr val="827773"/>
                          </a:solidFill>
                        </a:rPr>
                        <a:t> 14pt</a:t>
                      </a:r>
                      <a:endParaRPr lang="en-US" sz="1400" b="0" dirty="0">
                        <a:solidFill>
                          <a:srgbClr val="827773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>
                          <a:solidFill>
                            <a:srgbClr val="827773"/>
                          </a:solidFill>
                        </a:rPr>
                        <a:t>Arial </a:t>
                      </a:r>
                      <a:r>
                        <a:rPr lang="hu-HU" sz="1400" dirty="0" err="1" smtClean="0">
                          <a:solidFill>
                            <a:srgbClr val="827773"/>
                          </a:solidFill>
                        </a:rPr>
                        <a:t>Regular</a:t>
                      </a:r>
                      <a:r>
                        <a:rPr lang="hu-HU" sz="1400" baseline="0" dirty="0" smtClean="0">
                          <a:solidFill>
                            <a:srgbClr val="827773"/>
                          </a:solidFill>
                        </a:rPr>
                        <a:t> 14pt</a:t>
                      </a:r>
                      <a:endParaRPr lang="en-US" sz="1400" b="0" dirty="0">
                        <a:solidFill>
                          <a:srgbClr val="827773"/>
                        </a:solidFill>
                      </a:endParaRPr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90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baseline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41789652"/>
              </p:ext>
            </p:extLst>
          </p:nvPr>
        </p:nvGraphicFramePr>
        <p:xfrm>
          <a:off x="261257" y="1502235"/>
          <a:ext cx="8254092" cy="4695949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063523"/>
                <a:gridCol w="2063523"/>
                <a:gridCol w="2063523"/>
                <a:gridCol w="2063523"/>
              </a:tblGrid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/>
                        <a:t>Arial </a:t>
                      </a:r>
                      <a:r>
                        <a:rPr lang="hu-HU" sz="1600" b="0" dirty="0" err="1" smtClean="0"/>
                        <a:t>Regular</a:t>
                      </a:r>
                      <a:r>
                        <a:rPr lang="hu-HU" sz="1600" b="0" dirty="0" smtClean="0"/>
                        <a:t> 16pt</a:t>
                      </a:r>
                      <a:endParaRPr lang="en-US" sz="1600" b="0" dirty="0">
                        <a:solidFill>
                          <a:srgbClr val="A8A99E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/>
                        <a:t>Arial </a:t>
                      </a:r>
                      <a:r>
                        <a:rPr lang="hu-HU" sz="1600" b="0" dirty="0" err="1" smtClean="0"/>
                        <a:t>Regular</a:t>
                      </a:r>
                      <a:r>
                        <a:rPr lang="hu-HU" sz="1600" b="0" dirty="0" smtClean="0"/>
                        <a:t> 16pt</a:t>
                      </a:r>
                      <a:endParaRPr lang="en-US" sz="1600" b="0" dirty="0">
                        <a:solidFill>
                          <a:srgbClr val="A8A99E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/>
                        <a:t>Arial </a:t>
                      </a:r>
                      <a:r>
                        <a:rPr lang="hu-HU" sz="1600" b="0" dirty="0" err="1" smtClean="0"/>
                        <a:t>Regular</a:t>
                      </a:r>
                      <a:r>
                        <a:rPr lang="hu-HU" sz="1600" b="0" dirty="0" smtClean="0"/>
                        <a:t> 16pt</a:t>
                      </a:r>
                      <a:endParaRPr lang="en-US" sz="1600" b="0" dirty="0">
                        <a:solidFill>
                          <a:srgbClr val="A8A99E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/>
                        <a:t>Arial </a:t>
                      </a:r>
                      <a:r>
                        <a:rPr lang="hu-HU" sz="1600" b="0" dirty="0" err="1" smtClean="0"/>
                        <a:t>Regular</a:t>
                      </a:r>
                      <a:r>
                        <a:rPr lang="hu-HU" sz="1600" b="0" dirty="0" smtClean="0"/>
                        <a:t> 16pt</a:t>
                      </a:r>
                      <a:endParaRPr lang="en-US" sz="1600" b="0" dirty="0">
                        <a:solidFill>
                          <a:srgbClr val="A8A99E"/>
                        </a:solidFill>
                      </a:endParaRPr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>
                        <a:solidFill>
                          <a:srgbClr val="827773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>
                        <a:solidFill>
                          <a:srgbClr val="827773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>
                        <a:solidFill>
                          <a:srgbClr val="827773"/>
                        </a:solidFill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Arial </a:t>
                      </a:r>
                      <a:r>
                        <a:rPr lang="hu-HU" sz="1400" dirty="0" err="1" smtClean="0"/>
                        <a:t>Regular</a:t>
                      </a:r>
                      <a:r>
                        <a:rPr lang="hu-HU" sz="1400" baseline="0" dirty="0" smtClean="0"/>
                        <a:t> 14pt</a:t>
                      </a:r>
                      <a:endParaRPr lang="en-US" sz="1400" b="0" dirty="0">
                        <a:solidFill>
                          <a:srgbClr val="827773"/>
                        </a:solidFill>
                      </a:endParaRPr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  <a:tr h="580654"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68580" marR="6858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804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baseline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Arial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78579119"/>
              </p:ext>
            </p:extLst>
          </p:nvPr>
        </p:nvGraphicFramePr>
        <p:xfrm>
          <a:off x="261257" y="1412391"/>
          <a:ext cx="8254092" cy="4697464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063523"/>
                <a:gridCol w="2063523"/>
                <a:gridCol w="2063523"/>
                <a:gridCol w="2063523"/>
              </a:tblGrid>
              <a:tr h="887326"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err="1" smtClean="0">
                          <a:solidFill>
                            <a:srgbClr val="4A4F55"/>
                          </a:solidFill>
                        </a:rPr>
                        <a:t>Quater</a:t>
                      </a:r>
                      <a:r>
                        <a:rPr lang="hu-HU" sz="1600" b="0" dirty="0" smtClean="0">
                          <a:solidFill>
                            <a:srgbClr val="4A4F55"/>
                          </a:solidFill>
                        </a:rPr>
                        <a:t> 01</a:t>
                      </a:r>
                    </a:p>
                    <a:p>
                      <a:pPr algn="ctr"/>
                      <a:r>
                        <a:rPr lang="hu-HU" sz="1600" b="0" dirty="0" smtClean="0">
                          <a:solidFill>
                            <a:srgbClr val="4A4F55"/>
                          </a:solidFill>
                        </a:rPr>
                        <a:t>Arial</a:t>
                      </a:r>
                      <a:r>
                        <a:rPr lang="hu-HU" sz="1600" b="0" baseline="0" dirty="0" smtClean="0">
                          <a:solidFill>
                            <a:srgbClr val="4A4F55"/>
                          </a:solidFill>
                        </a:rPr>
                        <a:t> </a:t>
                      </a:r>
                      <a:r>
                        <a:rPr lang="hu-HU" sz="1600" b="0" baseline="0" dirty="0" err="1" smtClean="0">
                          <a:solidFill>
                            <a:srgbClr val="4A4F55"/>
                          </a:solidFill>
                        </a:rPr>
                        <a:t>Regular</a:t>
                      </a:r>
                      <a:r>
                        <a:rPr lang="hu-HU" sz="1600" b="0" baseline="0" dirty="0" smtClean="0">
                          <a:solidFill>
                            <a:srgbClr val="4A4F55"/>
                          </a:solidFill>
                        </a:rPr>
                        <a:t> 16pt</a:t>
                      </a:r>
                      <a:endParaRPr lang="en-US" sz="1600" b="0" dirty="0">
                        <a:solidFill>
                          <a:srgbClr val="4A4F55"/>
                        </a:solidFill>
                      </a:endParaRPr>
                    </a:p>
                  </a:txBody>
                  <a:tcPr marL="68580" marR="685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BA5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err="1" smtClean="0">
                          <a:solidFill>
                            <a:srgbClr val="4A4F55"/>
                          </a:solidFill>
                        </a:rPr>
                        <a:t>Quater</a:t>
                      </a:r>
                      <a:r>
                        <a:rPr lang="hu-HU" sz="1600" b="0" dirty="0" smtClean="0">
                          <a:solidFill>
                            <a:srgbClr val="4A4F55"/>
                          </a:solidFill>
                        </a:rPr>
                        <a:t> 02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0" dirty="0" smtClean="0">
                          <a:solidFill>
                            <a:srgbClr val="4A4F55"/>
                          </a:solidFill>
                        </a:rPr>
                        <a:t>Arial</a:t>
                      </a:r>
                      <a:r>
                        <a:rPr lang="hu-HU" sz="1600" b="0" baseline="0" dirty="0" smtClean="0">
                          <a:solidFill>
                            <a:srgbClr val="4A4F55"/>
                          </a:solidFill>
                        </a:rPr>
                        <a:t> </a:t>
                      </a:r>
                      <a:r>
                        <a:rPr lang="hu-HU" sz="1600" b="0" baseline="0" dirty="0" err="1" smtClean="0">
                          <a:solidFill>
                            <a:srgbClr val="4A4F55"/>
                          </a:solidFill>
                        </a:rPr>
                        <a:t>Regular</a:t>
                      </a:r>
                      <a:r>
                        <a:rPr lang="hu-HU" sz="1600" b="0" baseline="0" dirty="0" smtClean="0">
                          <a:solidFill>
                            <a:srgbClr val="4A4F55"/>
                          </a:solidFill>
                        </a:rPr>
                        <a:t> 16pt</a:t>
                      </a:r>
                      <a:endParaRPr lang="en-US" sz="1600" b="0" dirty="0" smtClean="0">
                        <a:solidFill>
                          <a:srgbClr val="4A4F55"/>
                        </a:solidFill>
                      </a:endParaRPr>
                    </a:p>
                  </a:txBody>
                  <a:tcPr marL="68580" marR="685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BA5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err="1" smtClean="0">
                          <a:solidFill>
                            <a:srgbClr val="4A4F55"/>
                          </a:solidFill>
                        </a:rPr>
                        <a:t>Quater</a:t>
                      </a:r>
                      <a:r>
                        <a:rPr lang="hu-HU" sz="1600" b="0" dirty="0" smtClean="0">
                          <a:solidFill>
                            <a:srgbClr val="4A4F55"/>
                          </a:solidFill>
                        </a:rPr>
                        <a:t> 03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0" dirty="0" smtClean="0">
                          <a:solidFill>
                            <a:srgbClr val="4A4F55"/>
                          </a:solidFill>
                        </a:rPr>
                        <a:t>Arial</a:t>
                      </a:r>
                      <a:r>
                        <a:rPr lang="hu-HU" sz="1600" b="0" baseline="0" dirty="0" smtClean="0">
                          <a:solidFill>
                            <a:srgbClr val="4A4F55"/>
                          </a:solidFill>
                        </a:rPr>
                        <a:t> </a:t>
                      </a:r>
                      <a:r>
                        <a:rPr lang="hu-HU" sz="1600" b="0" baseline="0" dirty="0" err="1" smtClean="0">
                          <a:solidFill>
                            <a:srgbClr val="4A4F55"/>
                          </a:solidFill>
                        </a:rPr>
                        <a:t>Regular</a:t>
                      </a:r>
                      <a:r>
                        <a:rPr lang="hu-HU" sz="1600" b="0" baseline="0" dirty="0" smtClean="0">
                          <a:solidFill>
                            <a:srgbClr val="4A4F55"/>
                          </a:solidFill>
                        </a:rPr>
                        <a:t> 16pt</a:t>
                      </a:r>
                      <a:endParaRPr lang="en-US" sz="1600" b="0" dirty="0" smtClean="0">
                        <a:solidFill>
                          <a:srgbClr val="4A4F55"/>
                        </a:solidFill>
                      </a:endParaRPr>
                    </a:p>
                  </a:txBody>
                  <a:tcPr marL="68580" marR="685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BA5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err="1" smtClean="0">
                          <a:solidFill>
                            <a:srgbClr val="4A4F55"/>
                          </a:solidFill>
                        </a:rPr>
                        <a:t>Quater</a:t>
                      </a:r>
                      <a:r>
                        <a:rPr lang="hu-HU" sz="1600" b="0" dirty="0" smtClean="0">
                          <a:solidFill>
                            <a:srgbClr val="4A4F55"/>
                          </a:solidFill>
                        </a:rPr>
                        <a:t> 04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0" dirty="0" smtClean="0">
                          <a:solidFill>
                            <a:srgbClr val="4A4F55"/>
                          </a:solidFill>
                        </a:rPr>
                        <a:t>Arial</a:t>
                      </a:r>
                      <a:r>
                        <a:rPr lang="hu-HU" sz="1600" b="0" baseline="0" dirty="0" smtClean="0">
                          <a:solidFill>
                            <a:srgbClr val="4A4F55"/>
                          </a:solidFill>
                        </a:rPr>
                        <a:t> </a:t>
                      </a:r>
                      <a:r>
                        <a:rPr lang="hu-HU" sz="1600" b="0" baseline="0" dirty="0" err="1" smtClean="0">
                          <a:solidFill>
                            <a:srgbClr val="4A4F55"/>
                          </a:solidFill>
                        </a:rPr>
                        <a:t>Regular</a:t>
                      </a:r>
                      <a:r>
                        <a:rPr lang="hu-HU" sz="1600" b="0" baseline="0" dirty="0" smtClean="0">
                          <a:solidFill>
                            <a:srgbClr val="4A4F55"/>
                          </a:solidFill>
                        </a:rPr>
                        <a:t> 16pt</a:t>
                      </a:r>
                      <a:endParaRPr lang="en-US" sz="1600" b="0" dirty="0" smtClean="0">
                        <a:solidFill>
                          <a:srgbClr val="4A4F55"/>
                        </a:solidFill>
                      </a:endParaRPr>
                    </a:p>
                  </a:txBody>
                  <a:tcPr marL="68580" marR="685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BA53A"/>
                    </a:solidFill>
                  </a:tcPr>
                </a:tc>
              </a:tr>
              <a:tr h="3810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>
                    <a:lnT w="38100" cmpd="sng">
                      <a:noFill/>
                    </a:lnT>
                    <a:noFill/>
                  </a:tcPr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863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08359" y="425184"/>
            <a:ext cx="955918" cy="947422"/>
          </a:xfrm>
          <a:prstGeom prst="rect">
            <a:avLst/>
          </a:prstGeom>
        </p:spPr>
      </p:pic>
      <p:sp>
        <p:nvSpPr>
          <p:cNvPr id="36" name="Flowchart: Connector 35"/>
          <p:cNvSpPr>
            <a:spLocks noChangeAspect="1"/>
          </p:cNvSpPr>
          <p:nvPr userDrawn="1"/>
        </p:nvSpPr>
        <p:spPr>
          <a:xfrm>
            <a:off x="284912" y="432998"/>
            <a:ext cx="946156" cy="936510"/>
          </a:xfrm>
          <a:prstGeom prst="flowChartConnector">
            <a:avLst/>
          </a:prstGeom>
          <a:solidFill>
            <a:srgbClr val="6BA53A"/>
          </a:solidFill>
          <a:ln>
            <a:solidFill>
              <a:srgbClr val="6BA5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/>
          <p:cNvSpPr>
            <a:spLocks noChangeAspect="1"/>
          </p:cNvSpPr>
          <p:nvPr userDrawn="1"/>
        </p:nvSpPr>
        <p:spPr>
          <a:xfrm>
            <a:off x="3200400" y="425212"/>
            <a:ext cx="955800" cy="907538"/>
          </a:xfrm>
          <a:prstGeom prst="flowChartConnector">
            <a:avLst/>
          </a:prstGeom>
          <a:solidFill>
            <a:srgbClr val="827773"/>
          </a:solidFill>
          <a:ln>
            <a:solidFill>
              <a:srgbClr val="8277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Off-page Connector 37"/>
          <p:cNvSpPr>
            <a:spLocks noChangeAspect="1"/>
          </p:cNvSpPr>
          <p:nvPr userDrawn="1"/>
        </p:nvSpPr>
        <p:spPr>
          <a:xfrm>
            <a:off x="271007" y="2299855"/>
            <a:ext cx="955800" cy="1062000"/>
          </a:xfrm>
          <a:prstGeom prst="flowChartOffpageConnector">
            <a:avLst/>
          </a:prstGeom>
          <a:solidFill>
            <a:srgbClr val="6BA53A"/>
          </a:solidFill>
          <a:ln>
            <a:solidFill>
              <a:srgbClr val="6BA5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Off-page Connector 38"/>
          <p:cNvSpPr>
            <a:spLocks noChangeAspect="1"/>
          </p:cNvSpPr>
          <p:nvPr userDrawn="1"/>
        </p:nvSpPr>
        <p:spPr>
          <a:xfrm>
            <a:off x="1681175" y="2299855"/>
            <a:ext cx="955918" cy="10620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Off-page Connector 39"/>
          <p:cNvSpPr>
            <a:spLocks noChangeAspect="1"/>
          </p:cNvSpPr>
          <p:nvPr userDrawn="1"/>
        </p:nvSpPr>
        <p:spPr>
          <a:xfrm>
            <a:off x="3200400" y="2299855"/>
            <a:ext cx="955800" cy="1062000"/>
          </a:xfrm>
          <a:prstGeom prst="flowChartOffpageConnector">
            <a:avLst/>
          </a:prstGeom>
          <a:solidFill>
            <a:srgbClr val="827773"/>
          </a:solidFill>
          <a:ln>
            <a:solidFill>
              <a:srgbClr val="8277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ular Callout 40"/>
          <p:cNvSpPr>
            <a:spLocks noChangeAspect="1"/>
          </p:cNvSpPr>
          <p:nvPr userDrawn="1"/>
        </p:nvSpPr>
        <p:spPr>
          <a:xfrm>
            <a:off x="284890" y="4309382"/>
            <a:ext cx="1128198" cy="830310"/>
          </a:xfrm>
          <a:prstGeom prst="wedgeRectCallout">
            <a:avLst>
              <a:gd name="adj1" fmla="val -2863"/>
              <a:gd name="adj2" fmla="val 67152"/>
            </a:avLst>
          </a:prstGeom>
          <a:solidFill>
            <a:srgbClr val="6BA53A"/>
          </a:solidFill>
          <a:ln>
            <a:solidFill>
              <a:srgbClr val="6BA5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ular Callout 41"/>
          <p:cNvSpPr>
            <a:spLocks noChangeAspect="1"/>
          </p:cNvSpPr>
          <p:nvPr userDrawn="1"/>
        </p:nvSpPr>
        <p:spPr>
          <a:xfrm>
            <a:off x="1708382" y="4309382"/>
            <a:ext cx="1128198" cy="830310"/>
          </a:xfrm>
          <a:prstGeom prst="wedgeRectCallout">
            <a:avLst>
              <a:gd name="adj1" fmla="val -2863"/>
              <a:gd name="adj2" fmla="val 671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ular Callout 42"/>
          <p:cNvSpPr>
            <a:spLocks noChangeAspect="1"/>
          </p:cNvSpPr>
          <p:nvPr userDrawn="1"/>
        </p:nvSpPr>
        <p:spPr>
          <a:xfrm>
            <a:off x="3138955" y="4309382"/>
            <a:ext cx="1128198" cy="830310"/>
          </a:xfrm>
          <a:prstGeom prst="wedgeRectCallout">
            <a:avLst>
              <a:gd name="adj1" fmla="val -2863"/>
              <a:gd name="adj2" fmla="val 67152"/>
            </a:avLst>
          </a:prstGeom>
          <a:solidFill>
            <a:srgbClr val="827773"/>
          </a:solidFill>
          <a:ln>
            <a:solidFill>
              <a:srgbClr val="8277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Arrow 43"/>
          <p:cNvSpPr>
            <a:spLocks noChangeAspect="1"/>
          </p:cNvSpPr>
          <p:nvPr userDrawn="1"/>
        </p:nvSpPr>
        <p:spPr>
          <a:xfrm>
            <a:off x="284918" y="5684088"/>
            <a:ext cx="1215065" cy="297244"/>
          </a:xfrm>
          <a:prstGeom prst="rightArrow">
            <a:avLst>
              <a:gd name="adj1" fmla="val 43505"/>
              <a:gd name="adj2" fmla="val 95467"/>
            </a:avLst>
          </a:prstGeom>
          <a:solidFill>
            <a:srgbClr val="6BA53A"/>
          </a:solidFill>
          <a:ln>
            <a:solidFill>
              <a:srgbClr val="6BA5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Arrow 44"/>
          <p:cNvSpPr>
            <a:spLocks noChangeAspect="1"/>
          </p:cNvSpPr>
          <p:nvPr userDrawn="1"/>
        </p:nvSpPr>
        <p:spPr>
          <a:xfrm>
            <a:off x="1681225" y="5676271"/>
            <a:ext cx="1215065" cy="297244"/>
          </a:xfrm>
          <a:prstGeom prst="rightArrow">
            <a:avLst>
              <a:gd name="adj1" fmla="val 43505"/>
              <a:gd name="adj2" fmla="val 954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ight Arrow 45"/>
          <p:cNvSpPr>
            <a:spLocks noChangeAspect="1"/>
          </p:cNvSpPr>
          <p:nvPr userDrawn="1"/>
        </p:nvSpPr>
        <p:spPr>
          <a:xfrm>
            <a:off x="3132117" y="5653492"/>
            <a:ext cx="1215065" cy="297244"/>
          </a:xfrm>
          <a:prstGeom prst="rightArrow">
            <a:avLst>
              <a:gd name="adj1" fmla="val 43505"/>
              <a:gd name="adj2" fmla="val 95467"/>
            </a:avLst>
          </a:prstGeom>
          <a:solidFill>
            <a:srgbClr val="827773"/>
          </a:solidFill>
          <a:ln>
            <a:solidFill>
              <a:srgbClr val="8277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>
            <a:spLocks noChangeAspect="1"/>
          </p:cNvSpPr>
          <p:nvPr userDrawn="1"/>
        </p:nvSpPr>
        <p:spPr>
          <a:xfrm>
            <a:off x="4631756" y="457696"/>
            <a:ext cx="999256" cy="902110"/>
          </a:xfrm>
          <a:prstGeom prst="triangle">
            <a:avLst/>
          </a:prstGeom>
          <a:solidFill>
            <a:srgbClr val="6BA53A"/>
          </a:solidFill>
          <a:ln>
            <a:solidFill>
              <a:srgbClr val="6BA5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>
            <a:spLocks noChangeAspect="1"/>
          </p:cNvSpPr>
          <p:nvPr userDrawn="1"/>
        </p:nvSpPr>
        <p:spPr>
          <a:xfrm>
            <a:off x="4631756" y="2299858"/>
            <a:ext cx="999256" cy="888186"/>
          </a:xfrm>
          <a:prstGeom prst="rect">
            <a:avLst/>
          </a:prstGeom>
          <a:solidFill>
            <a:srgbClr val="6BA53A"/>
          </a:solidFill>
          <a:ln>
            <a:solidFill>
              <a:srgbClr val="6BA5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>
            <a:spLocks noChangeAspect="1"/>
          </p:cNvSpPr>
          <p:nvPr userDrawn="1"/>
        </p:nvSpPr>
        <p:spPr>
          <a:xfrm>
            <a:off x="6036648" y="2299856"/>
            <a:ext cx="999256" cy="8881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>
            <a:spLocks noChangeAspect="1"/>
          </p:cNvSpPr>
          <p:nvPr userDrawn="1"/>
        </p:nvSpPr>
        <p:spPr>
          <a:xfrm>
            <a:off x="7468833" y="2286002"/>
            <a:ext cx="999256" cy="888186"/>
          </a:xfrm>
          <a:prstGeom prst="rect">
            <a:avLst/>
          </a:prstGeom>
          <a:solidFill>
            <a:srgbClr val="827773"/>
          </a:solidFill>
          <a:ln>
            <a:solidFill>
              <a:srgbClr val="8277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/>
          <p:cNvSpPr>
            <a:spLocks noChangeAspect="1"/>
          </p:cNvSpPr>
          <p:nvPr userDrawn="1"/>
        </p:nvSpPr>
        <p:spPr>
          <a:xfrm>
            <a:off x="6036648" y="457696"/>
            <a:ext cx="999256" cy="902110"/>
          </a:xfrm>
          <a:prstGeom prst="triangl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>
            <a:spLocks noChangeAspect="1"/>
          </p:cNvSpPr>
          <p:nvPr userDrawn="1"/>
        </p:nvSpPr>
        <p:spPr>
          <a:xfrm>
            <a:off x="7468833" y="425188"/>
            <a:ext cx="999256" cy="902110"/>
          </a:xfrm>
          <a:prstGeom prst="triangle">
            <a:avLst/>
          </a:prstGeom>
          <a:solidFill>
            <a:srgbClr val="827773"/>
          </a:solidFill>
          <a:ln>
            <a:solidFill>
              <a:srgbClr val="8277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Left Arrow 52"/>
          <p:cNvSpPr>
            <a:spLocks noChangeAspect="1"/>
          </p:cNvSpPr>
          <p:nvPr userDrawn="1"/>
        </p:nvSpPr>
        <p:spPr>
          <a:xfrm>
            <a:off x="4850146" y="4122136"/>
            <a:ext cx="3634282" cy="371402"/>
          </a:xfrm>
          <a:prstGeom prst="leftArrow">
            <a:avLst>
              <a:gd name="adj1" fmla="val 39602"/>
              <a:gd name="adj2" fmla="val 96747"/>
            </a:avLst>
          </a:prstGeom>
          <a:solidFill>
            <a:srgbClr val="6BA53A"/>
          </a:solidFill>
          <a:ln>
            <a:solidFill>
              <a:srgbClr val="6BA5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Left Arrow 53"/>
          <p:cNvSpPr>
            <a:spLocks noChangeAspect="1"/>
          </p:cNvSpPr>
          <p:nvPr userDrawn="1"/>
        </p:nvSpPr>
        <p:spPr>
          <a:xfrm>
            <a:off x="4850146" y="4842862"/>
            <a:ext cx="3634282" cy="371402"/>
          </a:xfrm>
          <a:prstGeom prst="leftArrow">
            <a:avLst>
              <a:gd name="adj1" fmla="val 39602"/>
              <a:gd name="adj2" fmla="val 967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Left Arrow 54"/>
          <p:cNvSpPr>
            <a:spLocks noChangeAspect="1"/>
          </p:cNvSpPr>
          <p:nvPr userDrawn="1"/>
        </p:nvSpPr>
        <p:spPr>
          <a:xfrm>
            <a:off x="4850146" y="5602239"/>
            <a:ext cx="3634282" cy="371402"/>
          </a:xfrm>
          <a:prstGeom prst="leftArrow">
            <a:avLst>
              <a:gd name="adj1" fmla="val 39602"/>
              <a:gd name="adj2" fmla="val 96747"/>
            </a:avLst>
          </a:prstGeom>
          <a:solidFill>
            <a:srgbClr val="827773"/>
          </a:solidFill>
          <a:ln>
            <a:solidFill>
              <a:srgbClr val="8277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24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Arial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32" name="Chart 31"/>
          <p:cNvGraphicFramePr/>
          <p:nvPr userDrawn="1">
            <p:extLst>
              <p:ext uri="{D42A27DB-BD31-4B8C-83A1-F6EECF244321}">
                <p14:modId xmlns:p14="http://schemas.microsoft.com/office/powerpoint/2010/main" val="3490082984"/>
              </p:ext>
            </p:extLst>
          </p:nvPr>
        </p:nvGraphicFramePr>
        <p:xfrm>
          <a:off x="1524002" y="1284515"/>
          <a:ext cx="6050973" cy="4853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536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Arial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9" name="Chart 8"/>
          <p:cNvGraphicFramePr/>
          <p:nvPr userDrawn="1">
            <p:extLst>
              <p:ext uri="{D42A27DB-BD31-4B8C-83A1-F6EECF244321}">
                <p14:modId xmlns:p14="http://schemas.microsoft.com/office/powerpoint/2010/main" val="3875684953"/>
              </p:ext>
            </p:extLst>
          </p:nvPr>
        </p:nvGraphicFramePr>
        <p:xfrm>
          <a:off x="1524003" y="1284515"/>
          <a:ext cx="5635337" cy="4853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182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blipFill dpi="0" rotWithShape="1">
          <a:blip r:embed="rId2">
            <a:alphaModFix amt="50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>
            <a:noAutofit/>
          </a:bodyPr>
          <a:lstStyle>
            <a:lvl1pPr algn="ctr">
              <a:defRPr sz="3500" b="1" baseline="0">
                <a:solidFill>
                  <a:srgbClr val="6BA53A"/>
                </a:solidFill>
              </a:defRPr>
            </a:lvl1pPr>
          </a:lstStyle>
          <a:p>
            <a:r>
              <a:rPr lang="hu-HU" dirty="0" smtClean="0"/>
              <a:t>Köszönöm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336" y="5842740"/>
            <a:ext cx="2429488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3135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baseline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Arial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8" name="Chart 7"/>
          <p:cNvGraphicFramePr/>
          <p:nvPr userDrawn="1">
            <p:extLst>
              <p:ext uri="{D42A27DB-BD31-4B8C-83A1-F6EECF244321}">
                <p14:modId xmlns:p14="http://schemas.microsoft.com/office/powerpoint/2010/main" val="1806126102"/>
              </p:ext>
            </p:extLst>
          </p:nvPr>
        </p:nvGraphicFramePr>
        <p:xfrm>
          <a:off x="1524002" y="1284515"/>
          <a:ext cx="5936673" cy="4853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412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Arial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11" name="Chart 10"/>
          <p:cNvGraphicFramePr/>
          <p:nvPr userDrawn="1">
            <p:extLst>
              <p:ext uri="{D42A27DB-BD31-4B8C-83A1-F6EECF244321}">
                <p14:modId xmlns:p14="http://schemas.microsoft.com/office/powerpoint/2010/main" val="3844672258"/>
              </p:ext>
            </p:extLst>
          </p:nvPr>
        </p:nvGraphicFramePr>
        <p:xfrm>
          <a:off x="1524003" y="1385455"/>
          <a:ext cx="5728855" cy="4752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664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Arial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8" name="Chart 7"/>
          <p:cNvGraphicFramePr/>
          <p:nvPr userDrawn="1">
            <p:extLst>
              <p:ext uri="{D42A27DB-BD31-4B8C-83A1-F6EECF244321}">
                <p14:modId xmlns:p14="http://schemas.microsoft.com/office/powerpoint/2010/main" val="2953286826"/>
              </p:ext>
            </p:extLst>
          </p:nvPr>
        </p:nvGraphicFramePr>
        <p:xfrm>
          <a:off x="261257" y="1482443"/>
          <a:ext cx="4321134" cy="2383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 userDrawn="1">
            <p:extLst>
              <p:ext uri="{D42A27DB-BD31-4B8C-83A1-F6EECF244321}">
                <p14:modId xmlns:p14="http://schemas.microsoft.com/office/powerpoint/2010/main" val="2548286636"/>
              </p:ext>
            </p:extLst>
          </p:nvPr>
        </p:nvGraphicFramePr>
        <p:xfrm>
          <a:off x="4675910" y="1482442"/>
          <a:ext cx="4321134" cy="2383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 userDrawn="1">
            <p:extLst>
              <p:ext uri="{D42A27DB-BD31-4B8C-83A1-F6EECF244321}">
                <p14:modId xmlns:p14="http://schemas.microsoft.com/office/powerpoint/2010/main" val="3695357403"/>
              </p:ext>
            </p:extLst>
          </p:nvPr>
        </p:nvGraphicFramePr>
        <p:xfrm>
          <a:off x="261257" y="3857062"/>
          <a:ext cx="4321134" cy="2383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 userDrawn="1">
            <p:extLst>
              <p:ext uri="{D42A27DB-BD31-4B8C-83A1-F6EECF244321}">
                <p14:modId xmlns:p14="http://schemas.microsoft.com/office/powerpoint/2010/main" val="1424225197"/>
              </p:ext>
            </p:extLst>
          </p:nvPr>
        </p:nvGraphicFramePr>
        <p:xfrm>
          <a:off x="4675910" y="3914835"/>
          <a:ext cx="4321134" cy="2383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624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Org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Arial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28" name="Diagram 27"/>
          <p:cNvGraphicFramePr/>
          <p:nvPr userDrawn="1">
            <p:extLst>
              <p:ext uri="{D42A27DB-BD31-4B8C-83A1-F6EECF244321}">
                <p14:modId xmlns:p14="http://schemas.microsoft.com/office/powerpoint/2010/main" val="2886500063"/>
              </p:ext>
            </p:extLst>
          </p:nvPr>
        </p:nvGraphicFramePr>
        <p:xfrm>
          <a:off x="261261" y="1399309"/>
          <a:ext cx="8254093" cy="473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258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Flow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Arial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3" name="Diagram 2"/>
          <p:cNvGraphicFramePr/>
          <p:nvPr userDrawn="1">
            <p:extLst>
              <p:ext uri="{D42A27DB-BD31-4B8C-83A1-F6EECF244321}">
                <p14:modId xmlns:p14="http://schemas.microsoft.com/office/powerpoint/2010/main" val="111505016"/>
              </p:ext>
            </p:extLst>
          </p:nvPr>
        </p:nvGraphicFramePr>
        <p:xfrm>
          <a:off x="261261" y="1284521"/>
          <a:ext cx="8254093" cy="2511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 userDrawn="1">
            <p:extLst>
              <p:ext uri="{D42A27DB-BD31-4B8C-83A1-F6EECF244321}">
                <p14:modId xmlns:p14="http://schemas.microsoft.com/office/powerpoint/2010/main" val="2228096588"/>
              </p:ext>
            </p:extLst>
          </p:nvPr>
        </p:nvGraphicFramePr>
        <p:xfrm>
          <a:off x="261261" y="3291450"/>
          <a:ext cx="8254093" cy="2511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833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Flow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Arial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5" name="Diagram 4"/>
          <p:cNvGraphicFramePr/>
          <p:nvPr userDrawn="1">
            <p:extLst>
              <p:ext uri="{D42A27DB-BD31-4B8C-83A1-F6EECF244321}">
                <p14:modId xmlns:p14="http://schemas.microsoft.com/office/powerpoint/2010/main" val="4228351760"/>
              </p:ext>
            </p:extLst>
          </p:nvPr>
        </p:nvGraphicFramePr>
        <p:xfrm>
          <a:off x="1524002" y="1284515"/>
          <a:ext cx="5645727" cy="4853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200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ung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6072F-C735-4C4F-A2A7-5B4011B8FC87}" type="datetime1">
              <a:rPr lang="en-US" smtClean="0"/>
              <a:t>9/21/2016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647534"/>
            <a:ext cx="8281989" cy="513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918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baseline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Arial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55762-8E98-4DA1-B48A-1042DF82C526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2"/>
          </p:nvPr>
        </p:nvSpPr>
        <p:spPr>
          <a:xfrm>
            <a:off x="261260" y="1835262"/>
            <a:ext cx="8254093" cy="3970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815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E38C7-3B7F-4E06-9E41-9C6206BFFDF1}" type="datetime1">
              <a:rPr lang="en-US" smtClean="0"/>
              <a:t>9/21/2016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61257" y="1267052"/>
            <a:ext cx="8162415" cy="3560762"/>
          </a:xfrm>
        </p:spPr>
        <p:txBody>
          <a:bodyPr/>
          <a:lstStyle>
            <a:lvl1pPr marL="0" indent="0" algn="ctr">
              <a:buNone/>
              <a:defRPr b="0">
                <a:solidFill>
                  <a:srgbClr val="6BA53A"/>
                </a:solidFill>
              </a:defRPr>
            </a:lvl1pPr>
          </a:lstStyle>
          <a:p>
            <a:pPr lvl="0"/>
            <a:r>
              <a:rPr lang="hu-HU" dirty="0" smtClean="0"/>
              <a:t>„ Idézet”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385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1258" y="533400"/>
            <a:ext cx="8255284" cy="751114"/>
          </a:xfrm>
        </p:spPr>
        <p:txBody>
          <a:bodyPr anchor="ctr">
            <a:noAutofit/>
          </a:bodyPr>
          <a:lstStyle>
            <a:lvl1pPr>
              <a:defRPr sz="250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Arial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2057400"/>
            <a:ext cx="4629150" cy="380365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 baseline="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Tartalom – Arial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  <a:p>
            <a:pPr lvl="1"/>
            <a:r>
              <a:rPr lang="hu-HU" dirty="0" smtClean="0"/>
              <a:t>Tartalom – Arial </a:t>
            </a:r>
            <a:r>
              <a:rPr lang="hu-HU" dirty="0" err="1" smtClean="0"/>
              <a:t>Regular</a:t>
            </a:r>
            <a:r>
              <a:rPr lang="hu-HU" dirty="0" smtClean="0"/>
              <a:t> 14pt</a:t>
            </a:r>
            <a:endParaRPr lang="en-US" dirty="0" smtClean="0"/>
          </a:p>
          <a:p>
            <a:pPr lvl="2"/>
            <a:r>
              <a:rPr lang="hu-HU" dirty="0" smtClean="0"/>
              <a:t>Tartalom – Arial </a:t>
            </a:r>
            <a:r>
              <a:rPr lang="hu-HU" dirty="0" err="1" smtClean="0"/>
              <a:t>Regular</a:t>
            </a:r>
            <a:r>
              <a:rPr lang="hu-HU" dirty="0" smtClean="0"/>
              <a:t> 12pt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61261" y="2016805"/>
            <a:ext cx="32820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hu-HU" dirty="0" smtClean="0"/>
              <a:t>Tartalom – Arial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FEDD3-7447-4368-9039-DDD7DFB5E441}" type="datetime1">
              <a:rPr lang="en-US" smtClean="0"/>
              <a:t>9/21/2016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701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>
            <a:alphaModFix amt="50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6859" y="572885"/>
            <a:ext cx="8598203" cy="1228461"/>
          </a:xfrm>
        </p:spPr>
        <p:txBody>
          <a:bodyPr anchor="b">
            <a:noAutofit/>
          </a:bodyPr>
          <a:lstStyle>
            <a:lvl1pPr>
              <a:defRPr sz="3500" b="1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Bold</a:t>
            </a:r>
            <a:r>
              <a:rPr lang="hu-HU" dirty="0" smtClean="0"/>
              <a:t> 35pt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76858" y="4589470"/>
            <a:ext cx="4846474" cy="1500187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Címsor/</a:t>
            </a:r>
            <a:r>
              <a:rPr lang="hu-HU" dirty="0" err="1" smtClean="0"/>
              <a:t>Subheadline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FB07-137B-49DD-A93B-5AB51F4CE986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336" y="5842740"/>
            <a:ext cx="2429488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380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1260" y="544289"/>
            <a:ext cx="8255283" cy="772885"/>
          </a:xfrm>
        </p:spPr>
        <p:txBody>
          <a:bodyPr anchor="ctr">
            <a:noAutofit/>
          </a:bodyPr>
          <a:lstStyle>
            <a:lvl1pPr>
              <a:defRPr sz="2500"/>
            </a:lvl1pPr>
          </a:lstStyle>
          <a:p>
            <a:r>
              <a:rPr lang="en-US" dirty="0" smtClean="0"/>
              <a:t>Címsor/ headline – Arial Regular 25pt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2057400"/>
            <a:ext cx="4629150" cy="380365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61259" y="2049462"/>
            <a:ext cx="321672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hu-HU" dirty="0" smtClean="0"/>
              <a:t>Tartalom – Arial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4134-EF11-4907-A558-E4AEED4883C8}" type="datetime1">
              <a:rPr lang="en-US" smtClean="0"/>
              <a:t>9/21/2016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969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Címsor/ headline – Arial Regular 25pt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 baseline="0"/>
            </a:lvl3pPr>
          </a:lstStyle>
          <a:p>
            <a:pPr lvl="0"/>
            <a:r>
              <a:rPr lang="hu-HU" dirty="0" smtClean="0"/>
              <a:t>Tartalom – Arial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  <a:p>
            <a:pPr lvl="1"/>
            <a:r>
              <a:rPr lang="hu-HU" dirty="0" smtClean="0"/>
              <a:t>Tartalom – Arial </a:t>
            </a:r>
            <a:r>
              <a:rPr lang="hu-HU" dirty="0" err="1" smtClean="0"/>
              <a:t>Regular</a:t>
            </a:r>
            <a:r>
              <a:rPr lang="hu-HU" dirty="0" smtClean="0"/>
              <a:t> 14pt</a:t>
            </a:r>
            <a:endParaRPr lang="en-US" dirty="0" smtClean="0"/>
          </a:p>
          <a:p>
            <a:pPr lvl="2"/>
            <a:r>
              <a:rPr lang="hu-HU" dirty="0" smtClean="0"/>
              <a:t>Tartalom – Arial </a:t>
            </a:r>
            <a:r>
              <a:rPr lang="hu-HU" dirty="0" err="1" smtClean="0"/>
              <a:t>Regular</a:t>
            </a:r>
            <a:r>
              <a:rPr lang="hu-HU" dirty="0" smtClean="0"/>
              <a:t> 12pt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E409-B432-42F6-A7A5-76569B9F2B6E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942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hu-HU" dirty="0" smtClean="0"/>
              <a:t>Címsor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  <a:p>
            <a:pPr lvl="1"/>
            <a:r>
              <a:rPr lang="hu-HU" dirty="0" smtClean="0"/>
              <a:t>Tartalom -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14pt</a:t>
            </a:r>
            <a:endParaRPr lang="en-US" dirty="0" smtClean="0"/>
          </a:p>
          <a:p>
            <a:pPr lvl="2"/>
            <a:r>
              <a:rPr lang="en-US" dirty="0" smtClean="0"/>
              <a:t>T</a:t>
            </a:r>
            <a:r>
              <a:rPr lang="hu-HU" dirty="0" err="1" smtClean="0"/>
              <a:t>artalom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12pt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115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hu-HU" dirty="0" smtClean="0"/>
              <a:t>Címsor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61259" y="1487749"/>
            <a:ext cx="3957452" cy="2246769"/>
          </a:xfrm>
          <a:prstGeom prst="rect">
            <a:avLst/>
          </a:prstGeom>
          <a:noFill/>
          <a:ln>
            <a:solidFill>
              <a:srgbClr val="D0D3D4"/>
            </a:solidFill>
          </a:ln>
        </p:spPr>
        <p:txBody>
          <a:bodyPr wrap="square" rtlCol="0">
            <a:spAutoFit/>
          </a:bodyPr>
          <a:lstStyle/>
          <a:p>
            <a:r>
              <a:rPr lang="hu-HU" sz="1600" dirty="0" smtClean="0">
                <a:solidFill>
                  <a:srgbClr val="4A4F55"/>
                </a:solidFill>
              </a:rPr>
              <a:t>Szövegdoboz tartalom – Arial </a:t>
            </a:r>
            <a:r>
              <a:rPr lang="hu-HU" sz="1600" dirty="0" err="1" smtClean="0">
                <a:solidFill>
                  <a:srgbClr val="4A4F55"/>
                </a:solidFill>
              </a:rPr>
              <a:t>Regular</a:t>
            </a:r>
            <a:r>
              <a:rPr lang="hu-HU" sz="1600" dirty="0" smtClean="0">
                <a:solidFill>
                  <a:srgbClr val="4A4F55"/>
                </a:solidFill>
              </a:rPr>
              <a:t> 16 </a:t>
            </a:r>
            <a:r>
              <a:rPr lang="hu-HU" sz="1600" dirty="0" err="1" smtClean="0">
                <a:solidFill>
                  <a:srgbClr val="4A4F55"/>
                </a:solidFill>
              </a:rPr>
              <a:t>pt</a:t>
            </a:r>
            <a:r>
              <a:rPr lang="hu-HU" sz="1600" dirty="0" smtClean="0">
                <a:solidFill>
                  <a:srgbClr val="4A4F55"/>
                </a:solidFill>
              </a:rPr>
              <a:t> </a:t>
            </a: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261259" y="3806952"/>
            <a:ext cx="3957452" cy="2246769"/>
          </a:xfrm>
          <a:prstGeom prst="rect">
            <a:avLst/>
          </a:prstGeom>
          <a:noFill/>
          <a:ln>
            <a:solidFill>
              <a:srgbClr val="D0D3D4"/>
            </a:solidFill>
          </a:ln>
        </p:spPr>
        <p:txBody>
          <a:bodyPr wrap="square" rtlCol="0">
            <a:spAutoFit/>
          </a:bodyPr>
          <a:lstStyle/>
          <a:p>
            <a:r>
              <a:rPr lang="hu-HU" sz="1600" dirty="0" smtClean="0">
                <a:solidFill>
                  <a:srgbClr val="4A4F55"/>
                </a:solidFill>
              </a:rPr>
              <a:t>Szövegdoboz tartalom</a:t>
            </a:r>
            <a:r>
              <a:rPr lang="hu-HU" sz="1600" baseline="0" dirty="0" smtClean="0">
                <a:solidFill>
                  <a:srgbClr val="4A4F55"/>
                </a:solidFill>
              </a:rPr>
              <a:t> – Arial </a:t>
            </a:r>
            <a:r>
              <a:rPr lang="hu-HU" sz="1600" baseline="0" dirty="0" err="1" smtClean="0">
                <a:solidFill>
                  <a:srgbClr val="4A4F55"/>
                </a:solidFill>
              </a:rPr>
              <a:t>Regular</a:t>
            </a:r>
            <a:r>
              <a:rPr lang="hu-HU" sz="1600" baseline="0" dirty="0" smtClean="0">
                <a:solidFill>
                  <a:srgbClr val="4A4F55"/>
                </a:solidFill>
              </a:rPr>
              <a:t> 16pt</a:t>
            </a:r>
            <a:endParaRPr lang="hu-HU" sz="1600" dirty="0" smtClean="0">
              <a:solidFill>
                <a:srgbClr val="4A4F55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557898" y="1487749"/>
            <a:ext cx="3957452" cy="2246769"/>
          </a:xfrm>
          <a:prstGeom prst="rect">
            <a:avLst/>
          </a:prstGeom>
          <a:noFill/>
          <a:ln>
            <a:solidFill>
              <a:srgbClr val="D0D3D4"/>
            </a:solidFill>
          </a:ln>
        </p:spPr>
        <p:txBody>
          <a:bodyPr wrap="square" rtlCol="0">
            <a:spAutoFit/>
          </a:bodyPr>
          <a:lstStyle/>
          <a:p>
            <a:r>
              <a:rPr lang="hu-HU" sz="1600" dirty="0" smtClean="0">
                <a:solidFill>
                  <a:srgbClr val="4A4F55"/>
                </a:solidFill>
              </a:rPr>
              <a:t>Szövegdoboz</a:t>
            </a:r>
            <a:r>
              <a:rPr lang="hu-HU" sz="1600" baseline="0" dirty="0" smtClean="0">
                <a:solidFill>
                  <a:srgbClr val="4A4F55"/>
                </a:solidFill>
              </a:rPr>
              <a:t> tartalom – Arial </a:t>
            </a:r>
            <a:r>
              <a:rPr lang="hu-HU" sz="1600" baseline="0" dirty="0" err="1" smtClean="0">
                <a:solidFill>
                  <a:srgbClr val="4A4F55"/>
                </a:solidFill>
              </a:rPr>
              <a:t>Regular</a:t>
            </a:r>
            <a:r>
              <a:rPr lang="hu-HU" sz="1600" baseline="0" dirty="0" smtClean="0">
                <a:solidFill>
                  <a:srgbClr val="4A4F55"/>
                </a:solidFill>
              </a:rPr>
              <a:t> 16pt</a:t>
            </a:r>
            <a:endParaRPr lang="hu-HU" sz="1600" dirty="0" smtClean="0">
              <a:solidFill>
                <a:srgbClr val="4A4F55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1" y="3806952"/>
            <a:ext cx="3957452" cy="2246769"/>
          </a:xfrm>
          <a:prstGeom prst="rect">
            <a:avLst/>
          </a:prstGeom>
          <a:noFill/>
          <a:ln>
            <a:solidFill>
              <a:srgbClr val="D0D3D4"/>
            </a:solidFill>
          </a:ln>
        </p:spPr>
        <p:txBody>
          <a:bodyPr wrap="square" rtlCol="0">
            <a:spAutoFit/>
          </a:bodyPr>
          <a:lstStyle/>
          <a:p>
            <a:r>
              <a:rPr lang="hu-HU" sz="1600" dirty="0" smtClean="0">
                <a:solidFill>
                  <a:srgbClr val="4A4F55"/>
                </a:solidFill>
              </a:rPr>
              <a:t>Szövegdoboz tartalom - Arial </a:t>
            </a:r>
            <a:r>
              <a:rPr lang="hu-HU" sz="1600" dirty="0" err="1" smtClean="0">
                <a:solidFill>
                  <a:srgbClr val="4A4F55"/>
                </a:solidFill>
              </a:rPr>
              <a:t>Regular</a:t>
            </a:r>
            <a:r>
              <a:rPr lang="hu-HU" sz="1600" dirty="0" smtClean="0">
                <a:solidFill>
                  <a:srgbClr val="4A4F55"/>
                </a:solidFill>
              </a:rPr>
              <a:t> 16pt</a:t>
            </a: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  <a:p>
            <a:endParaRPr lang="hu-HU" sz="1800" dirty="0" smtClean="0">
              <a:solidFill>
                <a:srgbClr val="6BA53A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2406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61257" y="1644768"/>
            <a:ext cx="3886200" cy="39504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</a:lstStyle>
          <a:p>
            <a:pPr lvl="0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  <a:p>
            <a:pPr lvl="1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14pt</a:t>
            </a:r>
            <a:endParaRPr lang="en-US" dirty="0" smtClean="0"/>
          </a:p>
          <a:p>
            <a:pPr lvl="2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12pt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644768"/>
            <a:ext cx="3886200" cy="39504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</a:lstStyle>
          <a:p>
            <a:pPr lvl="0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  <a:p>
            <a:pPr lvl="1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14pt</a:t>
            </a:r>
            <a:endParaRPr lang="en-US" dirty="0" smtClean="0"/>
          </a:p>
          <a:p>
            <a:pPr lvl="2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12pt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942-C706-4358-8C77-14C588BDC51A}" type="datetime1">
              <a:rPr lang="en-US" smtClean="0"/>
              <a:t>9/21/2016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1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1258" y="544286"/>
            <a:ext cx="8255284" cy="729344"/>
          </a:xfrm>
        </p:spPr>
        <p:txBody>
          <a:bodyPr>
            <a:noAutofit/>
          </a:bodyPr>
          <a:lstStyle>
            <a:lvl1pPr>
              <a:defRPr b="0" baseline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61259" y="1690688"/>
            <a:ext cx="3868340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0" baseline="0">
                <a:solidFill>
                  <a:srgbClr val="6BA53A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hu-HU" dirty="0" smtClean="0"/>
              <a:t>Címsor/</a:t>
            </a:r>
            <a:r>
              <a:rPr lang="hu-HU" dirty="0" err="1" smtClean="0"/>
              <a:t>subheadline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61259" y="2566647"/>
            <a:ext cx="3868340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  <a:p>
            <a:pPr lvl="1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14pt</a:t>
            </a:r>
            <a:endParaRPr lang="en-US" dirty="0" smtClean="0"/>
          </a:p>
          <a:p>
            <a:pPr lvl="2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12pt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2" y="1681163"/>
            <a:ext cx="3887391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0">
                <a:solidFill>
                  <a:srgbClr val="6BA53A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Címsor</a:t>
            </a:r>
            <a:r>
              <a:rPr lang="en-US" dirty="0" smtClean="0"/>
              <a:t>/</a:t>
            </a:r>
            <a:r>
              <a:rPr lang="en-US" dirty="0" err="1" smtClean="0"/>
              <a:t>subheadline</a:t>
            </a:r>
            <a:r>
              <a:rPr lang="en-US" dirty="0" smtClean="0"/>
              <a:t> – Arial Regular 16pt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2" y="2505075"/>
            <a:ext cx="3887391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  <a:p>
            <a:pPr lvl="1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14pt</a:t>
            </a:r>
            <a:endParaRPr lang="en-US" dirty="0" smtClean="0"/>
          </a:p>
          <a:p>
            <a:pPr lvl="2"/>
            <a:r>
              <a:rPr lang="hu-HU" dirty="0" smtClean="0"/>
              <a:t>Tartalom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12pt</a:t>
            </a:r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A028-D30B-47DC-9B36-1201E800ADFF}" type="datetime1">
              <a:rPr lang="en-US" smtClean="0"/>
              <a:t>9/21/2016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89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61259" y="596179"/>
            <a:ext cx="3868340" cy="823912"/>
          </a:xfrm>
        </p:spPr>
        <p:txBody>
          <a:bodyPr anchor="b">
            <a:noAutofit/>
          </a:bodyPr>
          <a:lstStyle>
            <a:lvl1pPr marL="0" indent="0">
              <a:buNone/>
              <a:defRPr sz="2500" b="0">
                <a:solidFill>
                  <a:srgbClr val="6BA53A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hu-HU" dirty="0" smtClean="0"/>
              <a:t>Címsor/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61259" y="2008909"/>
            <a:ext cx="3868340" cy="369745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</a:lstStyle>
          <a:p>
            <a:pPr lvl="0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  <a:p>
            <a:pPr lvl="1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14pt</a:t>
            </a:r>
            <a:endParaRPr lang="en-US" dirty="0" smtClean="0"/>
          </a:p>
          <a:p>
            <a:pPr lvl="2"/>
            <a:r>
              <a:rPr lang="hu-HU" dirty="0" smtClean="0"/>
              <a:t>Tartalom  -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12pt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72002" y="596179"/>
            <a:ext cx="3887391" cy="823912"/>
          </a:xfrm>
        </p:spPr>
        <p:txBody>
          <a:bodyPr anchor="b">
            <a:noAutofit/>
          </a:bodyPr>
          <a:lstStyle>
            <a:lvl1pPr marL="0" indent="0">
              <a:buNone/>
              <a:defRPr sz="2500" b="0" baseline="0">
                <a:solidFill>
                  <a:srgbClr val="6BA53A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72002" y="2008909"/>
            <a:ext cx="3887391" cy="3684588"/>
          </a:xfrm>
        </p:spPr>
        <p:txBody>
          <a:bodyPr/>
          <a:lstStyle/>
          <a:p>
            <a:pPr lvl="0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  <a:p>
            <a:pPr lvl="1"/>
            <a:r>
              <a:rPr lang="hu-HU" dirty="0" smtClean="0"/>
              <a:t>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14pt</a:t>
            </a:r>
            <a:endParaRPr lang="en-US" dirty="0" smtClean="0"/>
          </a:p>
          <a:p>
            <a:pPr lvl="2"/>
            <a:r>
              <a:rPr lang="hu-HU" dirty="0" smtClean="0"/>
              <a:t>Tartalom  -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12pt</a:t>
            </a:r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A028-D30B-47DC-9B36-1201E800ADFF}" type="datetime1">
              <a:rPr lang="en-US" smtClean="0"/>
              <a:t>9/21/2016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170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_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hu-HU" dirty="0" smtClean="0"/>
              <a:t>Címsor/ 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6F3FE-47F1-46F5-A69C-34BCAB66F3A5}" type="datetime1">
              <a:rPr lang="en-US" smtClean="0"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987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261" y="533400"/>
            <a:ext cx="8254093" cy="7511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dirty="0" smtClean="0"/>
              <a:t>Címsor/</a:t>
            </a:r>
            <a:r>
              <a:rPr lang="hu-HU" dirty="0" err="1" smtClean="0"/>
              <a:t>headline</a:t>
            </a:r>
            <a:r>
              <a:rPr lang="hu-HU" dirty="0" smtClean="0"/>
              <a:t>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25 </a:t>
            </a:r>
            <a:r>
              <a:rPr lang="hu-HU" dirty="0" err="1" smtClean="0"/>
              <a:t>pt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261" y="1502229"/>
            <a:ext cx="8254093" cy="4103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Szöveges tartalom -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16pt</a:t>
            </a:r>
            <a:endParaRPr lang="en-US" dirty="0" smtClean="0"/>
          </a:p>
          <a:p>
            <a:pPr lvl="1"/>
            <a:r>
              <a:rPr lang="hu-HU" dirty="0" smtClean="0"/>
              <a:t>Szöveges 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14pt</a:t>
            </a:r>
            <a:endParaRPr lang="en-US" dirty="0" smtClean="0"/>
          </a:p>
          <a:p>
            <a:pPr lvl="2"/>
            <a:r>
              <a:rPr lang="hu-HU" dirty="0" smtClean="0"/>
              <a:t>Szöveges tartalom – </a:t>
            </a:r>
            <a:r>
              <a:rPr lang="hu-HU" dirty="0" err="1" smtClean="0"/>
              <a:t>Arial</a:t>
            </a:r>
            <a:r>
              <a:rPr lang="hu-HU" dirty="0" smtClean="0"/>
              <a:t> </a:t>
            </a:r>
            <a:r>
              <a:rPr lang="hu-HU" dirty="0" err="1" smtClean="0"/>
              <a:t>Regular</a:t>
            </a:r>
            <a:r>
              <a:rPr lang="hu-HU" dirty="0" smtClean="0"/>
              <a:t> 12 </a:t>
            </a:r>
            <a:r>
              <a:rPr lang="hu-HU" dirty="0" err="1" smtClean="0"/>
              <a:t>pt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1257" y="635635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D0D3D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7C89E1B-3232-4DCE-9E22-5361653A93E4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43300" y="635635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8AFA8C-AE33-41C6-A4FE-ADA3F0C412D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2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1" r:id="rId3"/>
    <p:sldLayoutId id="2147483650" r:id="rId4"/>
    <p:sldLayoutId id="2147483665" r:id="rId5"/>
    <p:sldLayoutId id="2147483652" r:id="rId6"/>
    <p:sldLayoutId id="2147483653" r:id="rId7"/>
    <p:sldLayoutId id="2147483666" r:id="rId8"/>
    <p:sldLayoutId id="2147483680" r:id="rId9"/>
    <p:sldLayoutId id="2147483681" r:id="rId10"/>
    <p:sldLayoutId id="2147483662" r:id="rId11"/>
    <p:sldLayoutId id="2147483663" r:id="rId12"/>
    <p:sldLayoutId id="2147483677" r:id="rId13"/>
    <p:sldLayoutId id="2147483678" r:id="rId14"/>
    <p:sldLayoutId id="2147483679" r:id="rId15"/>
    <p:sldLayoutId id="2147483676" r:id="rId16"/>
    <p:sldLayoutId id="2147483664" r:id="rId17"/>
    <p:sldLayoutId id="2147483672" r:id="rId18"/>
    <p:sldLayoutId id="2147483673" r:id="rId19"/>
    <p:sldLayoutId id="2147483674" r:id="rId20"/>
    <p:sldLayoutId id="2147483675" r:id="rId21"/>
    <p:sldLayoutId id="2147483668" r:id="rId22"/>
    <p:sldLayoutId id="2147483669" r:id="rId23"/>
    <p:sldLayoutId id="2147483670" r:id="rId24"/>
    <p:sldLayoutId id="2147483671" r:id="rId25"/>
    <p:sldLayoutId id="2147483654" r:id="rId26"/>
    <p:sldLayoutId id="2147483660" r:id="rId27"/>
    <p:sldLayoutId id="2147483655" r:id="rId28"/>
    <p:sldLayoutId id="2147483656" r:id="rId29"/>
    <p:sldLayoutId id="2147483657" r:id="rId30"/>
    <p:sldLayoutId id="2147483658" r:id="rId3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500" b="0" kern="1200" baseline="0">
          <a:solidFill>
            <a:srgbClr val="6BA53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 baseline="0">
          <a:solidFill>
            <a:srgbClr val="4A4F5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 baseline="0">
          <a:solidFill>
            <a:srgbClr val="4A4F5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rgbClr val="4A4F5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4A4F5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4A4F5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XXIV. Országos </a:t>
            </a:r>
            <a:r>
              <a:rPr lang="hu-HU" dirty="0" err="1" smtClean="0"/>
              <a:t>Jegyző-Közigazgatási</a:t>
            </a:r>
            <a:r>
              <a:rPr lang="hu-HU" dirty="0" smtClean="0"/>
              <a:t> Konferencia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 smtClean="0"/>
              <a:t>Wi-Fi</a:t>
            </a:r>
            <a:r>
              <a:rPr lang="hu-HU" dirty="0" smtClean="0"/>
              <a:t> és HD kamerarendszer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Borbély Olivér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 smtClean="0">
              <a:solidFill>
                <a:schemeClr val="bg1"/>
              </a:solidFill>
            </a:endParaRPr>
          </a:p>
          <a:p>
            <a:r>
              <a:rPr lang="hu-HU" smtClean="0">
                <a:solidFill>
                  <a:schemeClr val="bg1"/>
                </a:solidFill>
              </a:rPr>
              <a:t>2016.09.07.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70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b="1" dirty="0" smtClean="0"/>
              <a:t>Tapasztalatok- Jelenlegi helyzet</a:t>
            </a:r>
            <a:endParaRPr lang="hu-HU" sz="2800" b="1" dirty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Szövegdoboz 3"/>
          <p:cNvSpPr txBox="1"/>
          <p:nvPr/>
        </p:nvSpPr>
        <p:spPr>
          <a:xfrm>
            <a:off x="327295" y="1472773"/>
            <a:ext cx="8332611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hu-HU" sz="2000" dirty="0" smtClean="0">
                <a:solidFill>
                  <a:srgbClr val="6BA53A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Igények azonosításának alapja</a:t>
            </a:r>
            <a:r>
              <a:rPr lang="hu-HU" sz="2000" dirty="0">
                <a:solidFill>
                  <a:srgbClr val="6BA53A"/>
                </a:solidFill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Meglévő </a:t>
            </a: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apasztalatink alapján</a:t>
            </a:r>
            <a:endParaRPr lang="hu-HU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spcAft>
                <a:spcPts val="2400"/>
              </a:spcAft>
              <a:buFont typeface="Arial" panose="020B0604020202020204" pitchFamily="34" charset="0"/>
              <a:buChar char="•"/>
              <a:tabLst>
                <a:tab pos="363538" algn="l"/>
              </a:tabLst>
            </a:pP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</a:rPr>
              <a:t>Felmérések alapján a lakosság főbb </a:t>
            </a: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szempontjai</a:t>
            </a:r>
          </a:p>
          <a:p>
            <a:pPr>
              <a:spcAft>
                <a:spcPts val="600"/>
              </a:spcAft>
              <a:tabLst>
                <a:tab pos="363538" algn="l"/>
              </a:tabLst>
            </a:pPr>
            <a:r>
              <a:rPr lang="hu-HU" sz="2000" dirty="0">
                <a:solidFill>
                  <a:srgbClr val="6BA53A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Azonosított igények: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Közbiztonság</a:t>
            </a: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</a:rPr>
              <a:t>, lakosság életminőségének javítása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000" dirty="0" err="1">
                <a:ea typeface="Tahoma" panose="020B0604030504040204" pitchFamily="34" charset="0"/>
                <a:cs typeface="Tahoma" panose="020B0604030504040204" pitchFamily="34" charset="0"/>
              </a:rPr>
              <a:t>Wi-Fi</a:t>
            </a: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</a:rPr>
              <a:t> / internetelérés</a:t>
            </a:r>
          </a:p>
          <a:p>
            <a:pPr marL="342900" lvl="1" indent="-342900">
              <a:spcBef>
                <a:spcPts val="6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  <a:sym typeface="Lato Regular"/>
              </a:rPr>
              <a:t>Turisztikai </a:t>
            </a: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  <a:sym typeface="Lato Regular"/>
              </a:rPr>
              <a:t>információk</a:t>
            </a:r>
            <a:endParaRPr lang="hu-HU" sz="2000" dirty="0">
              <a:ea typeface="Tahoma" panose="020B0604030504040204" pitchFamily="34" charset="0"/>
              <a:cs typeface="Tahoma" panose="020B0604030504040204" pitchFamily="34" charset="0"/>
              <a:sym typeface="Lato Regular"/>
            </a:endParaRPr>
          </a:p>
          <a:p>
            <a:pPr marL="0" lvl="1">
              <a:spcBef>
                <a:spcPts val="600"/>
              </a:spcBef>
            </a:pPr>
            <a:r>
              <a:rPr lang="hu-HU" sz="2000" dirty="0" smtClean="0">
                <a:solidFill>
                  <a:srgbClr val="6BA53A"/>
                </a:solidFill>
                <a:ea typeface="Tahoma" panose="020B0604030504040204" pitchFamily="34" charset="0"/>
                <a:cs typeface="Tahoma" panose="020B0604030504040204" pitchFamily="34" charset="0"/>
                <a:sym typeface="Lato Regular"/>
              </a:rPr>
              <a:t>Megvalósítás</a:t>
            </a:r>
            <a:r>
              <a:rPr lang="hu-HU" sz="2000" dirty="0">
                <a:solidFill>
                  <a:srgbClr val="6BA53A"/>
                </a:solidFill>
                <a:ea typeface="Tahoma" panose="020B0604030504040204" pitchFamily="34" charset="0"/>
                <a:cs typeface="Tahoma" panose="020B0604030504040204" pitchFamily="34" charset="0"/>
                <a:sym typeface="Lato Regular"/>
              </a:rPr>
              <a:t>:</a:t>
            </a:r>
          </a:p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  <a:sym typeface="Lato Regular"/>
              </a:rPr>
              <a:t>Kis </a:t>
            </a: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  <a:sym typeface="Lato Regular"/>
              </a:rPr>
              <a:t>lépésekben</a:t>
            </a:r>
            <a:endParaRPr lang="hu-HU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573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Értékteremtő megoldási lehetőség</a:t>
            </a:r>
            <a:endParaRPr lang="en-US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49" y="6271482"/>
            <a:ext cx="2242405" cy="450000"/>
          </a:xfrm>
          <a:prstGeom prst="rect">
            <a:avLst/>
          </a:prstGeom>
        </p:spPr>
      </p:pic>
      <p:sp>
        <p:nvSpPr>
          <p:cNvPr id="2" name="Téglalap 1"/>
          <p:cNvSpPr/>
          <p:nvPr/>
        </p:nvSpPr>
        <p:spPr>
          <a:xfrm>
            <a:off x="273507" y="2244018"/>
            <a:ext cx="82296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2000" dirty="0" smtClean="0">
                <a:solidFill>
                  <a:srgbClr val="6BA53A"/>
                </a:solidFill>
                <a:ea typeface="Tahoma" panose="020B0604030504040204" pitchFamily="34" charset="0"/>
                <a:cs typeface="Tahoma" panose="020B0604030504040204" pitchFamily="34" charset="0"/>
              </a:rPr>
              <a:t>Költséghatékony</a:t>
            </a: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, jövőbemutató </a:t>
            </a: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</a:rPr>
              <a:t>és </a:t>
            </a:r>
            <a:r>
              <a:rPr lang="hu-HU" sz="2000" dirty="0">
                <a:solidFill>
                  <a:srgbClr val="6BA53A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továbbfejleszthető</a:t>
            </a: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</a:rPr>
              <a:t> technológia</a:t>
            </a:r>
          </a:p>
          <a:p>
            <a:pPr marL="342900" indent="-342900">
              <a:spcAft>
                <a:spcPts val="12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2000" dirty="0" smtClean="0">
                <a:solidFill>
                  <a:srgbClr val="6BA53A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Egy kézből </a:t>
            </a: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- egy szolgáltatón keresztül</a:t>
            </a:r>
            <a:endParaRPr lang="hu-HU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spcAft>
                <a:spcPts val="12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6BA53A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Intelligens kamera:</a:t>
            </a:r>
          </a:p>
          <a:p>
            <a:pPr marL="800100" lvl="2" indent="-342900">
              <a:spcAft>
                <a:spcPts val="1200"/>
              </a:spcAft>
              <a:buClr>
                <a:srgbClr val="6BA53A"/>
              </a:buClr>
              <a:buFont typeface="Arial" panose="020B0604020202020204" pitchFamily="34" charset="0"/>
              <a:buChar char="•"/>
            </a:pP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WIFI </a:t>
            </a: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</a:rPr>
              <a:t>hálózat főbb csomópontokban</a:t>
            </a:r>
          </a:p>
          <a:p>
            <a:pPr marL="800100" lvl="2" indent="-342900">
              <a:spcAft>
                <a:spcPts val="1200"/>
              </a:spcAft>
              <a:buClr>
                <a:srgbClr val="6BA53A"/>
              </a:buClr>
              <a:buFont typeface="Arial" panose="020B0604020202020204" pitchFamily="34" charset="0"/>
              <a:buChar char="•"/>
            </a:pP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HD </a:t>
            </a: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</a:rPr>
              <a:t>kamerarendszer</a:t>
            </a:r>
          </a:p>
          <a:p>
            <a:pPr marL="800100" lvl="2" indent="-342900">
              <a:spcAft>
                <a:spcPts val="1200"/>
              </a:spcAft>
              <a:buClr>
                <a:srgbClr val="6BA53A"/>
              </a:buClr>
              <a:buFont typeface="Arial" panose="020B0604020202020204" pitchFamily="34" charset="0"/>
              <a:buChar char="•"/>
            </a:pP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Közbiztonság </a:t>
            </a: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</a:rPr>
              <a:t>növelés</a:t>
            </a:r>
          </a:p>
          <a:p>
            <a:pPr marL="800100" lvl="2" indent="-342900">
              <a:spcAft>
                <a:spcPts val="1200"/>
              </a:spcAft>
              <a:buClr>
                <a:srgbClr val="6BA53A"/>
              </a:buClr>
              <a:buFont typeface="Arial" panose="020B0604020202020204" pitchFamily="34" charset="0"/>
              <a:buChar char="•"/>
            </a:pP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  <a:sym typeface="Lato Regular"/>
              </a:rPr>
              <a:t>Turisztikai információk</a:t>
            </a:r>
            <a:endParaRPr lang="hu-HU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2" indent="-342900">
              <a:spcAft>
                <a:spcPts val="1200"/>
              </a:spcAft>
              <a:buClr>
                <a:srgbClr val="6BA53A"/>
              </a:buClr>
              <a:buFont typeface="Arial" panose="020B0604020202020204" pitchFamily="34" charset="0"/>
              <a:buChar char="•"/>
            </a:pP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</a:rPr>
              <a:t>Vonzó városkép kialakítása</a:t>
            </a:r>
          </a:p>
        </p:txBody>
      </p:sp>
      <p:sp>
        <p:nvSpPr>
          <p:cNvPr id="7" name="Téglalap 6"/>
          <p:cNvSpPr/>
          <p:nvPr/>
        </p:nvSpPr>
        <p:spPr>
          <a:xfrm>
            <a:off x="273506" y="1140432"/>
            <a:ext cx="84401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6BA53A"/>
              </a:buClr>
            </a:pPr>
            <a:r>
              <a:rPr lang="hu-HU" sz="2000" dirty="0">
                <a:ea typeface="Tahoma" panose="020B0604030504040204" pitchFamily="34" charset="0"/>
                <a:cs typeface="Tahoma" panose="020B0604030504040204" pitchFamily="34" charset="0"/>
              </a:rPr>
              <a:t>Kézzelfogható, valós előnyök alapjainak megteremtése a felhasználók </a:t>
            </a:r>
            <a:r>
              <a:rPr lang="hu-HU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számára:</a:t>
            </a:r>
            <a:endParaRPr lang="hu-HU" sz="20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5677" y="3390866"/>
            <a:ext cx="1993621" cy="2045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12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b="1" dirty="0" smtClean="0"/>
              <a:t>A rendszer felépítése</a:t>
            </a:r>
            <a:endParaRPr lang="hu-HU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3543300" y="6096321"/>
            <a:ext cx="2057400" cy="365125"/>
          </a:xfrm>
        </p:spPr>
        <p:txBody>
          <a:bodyPr/>
          <a:lstStyle/>
          <a:p>
            <a:fld id="{F98AFA8C-AE33-41C6-A4FE-ADA3F0C412D3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églalap 5"/>
          <p:cNvSpPr/>
          <p:nvPr/>
        </p:nvSpPr>
        <p:spPr>
          <a:xfrm>
            <a:off x="274708" y="1326269"/>
            <a:ext cx="3952523" cy="369332"/>
          </a:xfrm>
          <a:prstGeom prst="rect">
            <a:avLst/>
          </a:prstGeom>
          <a:solidFill>
            <a:srgbClr val="827773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hu-HU" b="1" dirty="0">
                <a:solidFill>
                  <a:schemeClr val="bg2"/>
                </a:solidFill>
              </a:rPr>
              <a:t>Valós idejű HD kameraképek</a:t>
            </a:r>
          </a:p>
        </p:txBody>
      </p:sp>
      <p:sp>
        <p:nvSpPr>
          <p:cNvPr id="7" name="Téglalap 6"/>
          <p:cNvSpPr/>
          <p:nvPr/>
        </p:nvSpPr>
        <p:spPr>
          <a:xfrm>
            <a:off x="261261" y="1762801"/>
            <a:ext cx="3952523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>
                <a:solidFill>
                  <a:srgbClr val="3E4147"/>
                </a:solidFill>
                <a:ea typeface="Lato Bold"/>
                <a:cs typeface="Lato Bold"/>
                <a:sym typeface="Lato Bold"/>
              </a:rPr>
              <a:t>HD minőségű</a:t>
            </a:r>
            <a:r>
              <a:rPr lang="hu-HU" sz="1600" dirty="0">
                <a:solidFill>
                  <a:srgbClr val="3E4147"/>
                </a:solidFill>
              </a:rPr>
              <a:t> </a:t>
            </a:r>
            <a:r>
              <a:rPr lang="hu-HU" sz="1600" dirty="0">
                <a:ea typeface="Lato Regular"/>
                <a:cs typeface="Lato Regular"/>
                <a:sym typeface="Lato Regular"/>
              </a:rPr>
              <a:t>valós idejű </a:t>
            </a:r>
            <a:r>
              <a:rPr lang="hu-HU" sz="1600" dirty="0" smtClean="0">
                <a:ea typeface="Lato Regular"/>
                <a:cs typeface="Lato Regular"/>
                <a:sym typeface="Lato Regular"/>
              </a:rPr>
              <a:t>kamerakép</a:t>
            </a:r>
          </a:p>
          <a:p>
            <a:pPr marL="285750" indent="-285750">
              <a:spcAft>
                <a:spcPts val="6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>
                <a:ea typeface="Lato Regular"/>
                <a:cs typeface="Lato Regular"/>
                <a:sym typeface="Lato Regular"/>
              </a:rPr>
              <a:t>O</a:t>
            </a:r>
            <a:r>
              <a:rPr lang="hu-HU" sz="1600" dirty="0" smtClean="0">
                <a:ea typeface="Lato Regular"/>
                <a:cs typeface="Lato Regular"/>
                <a:sym typeface="Lato Regular"/>
              </a:rPr>
              <a:t>pcionálisan hang funkció </a:t>
            </a:r>
            <a:endParaRPr lang="hu-HU" sz="1600" dirty="0">
              <a:ea typeface="Lato Regular"/>
              <a:cs typeface="Lato Regular"/>
              <a:sym typeface="Lato Regular"/>
            </a:endParaRPr>
          </a:p>
          <a:p>
            <a:pPr marL="285750" indent="-285750"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 err="1">
                <a:ea typeface="Lato Regular"/>
                <a:cs typeface="Lato Regular"/>
                <a:sym typeface="Lato Regular"/>
              </a:rPr>
              <a:t>Heat</a:t>
            </a:r>
            <a:r>
              <a:rPr lang="hu-HU" sz="1600" dirty="0">
                <a:ea typeface="Lato Regular"/>
                <a:cs typeface="Lato Regular"/>
                <a:sym typeface="Lato Regular"/>
              </a:rPr>
              <a:t> Map </a:t>
            </a:r>
            <a:r>
              <a:rPr lang="hu-HU" sz="1600" dirty="0" smtClean="0">
                <a:ea typeface="Lato Regular"/>
                <a:cs typeface="Lato Regular"/>
                <a:sym typeface="Lato Regular"/>
              </a:rPr>
              <a:t>funkciók:</a:t>
            </a:r>
          </a:p>
          <a:p>
            <a:pPr marL="742950" lvl="1" indent="-285750">
              <a:buClr>
                <a:srgbClr val="6BA53A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ea typeface="Lato Regular"/>
                <a:cs typeface="Lato Regular"/>
                <a:sym typeface="Lato Regular"/>
              </a:rPr>
              <a:t>k</a:t>
            </a:r>
            <a:r>
              <a:rPr lang="hu-HU" sz="1600" dirty="0" smtClean="0">
                <a:ea typeface="Lato Regular"/>
                <a:cs typeface="Lato Regular"/>
                <a:sym typeface="Lato Regular"/>
              </a:rPr>
              <a:t>ilépés –belépés</a:t>
            </a:r>
          </a:p>
          <a:p>
            <a:pPr marL="742950" lvl="1" indent="-285750">
              <a:buClr>
                <a:srgbClr val="6BA53A"/>
              </a:buClr>
              <a:buFont typeface="Arial" panose="020B0604020202020204" pitchFamily="34" charset="0"/>
              <a:buChar char="•"/>
            </a:pPr>
            <a:r>
              <a:rPr lang="hu-HU" sz="1600" dirty="0" smtClean="0">
                <a:ea typeface="Lato Regular"/>
                <a:cs typeface="Lato Regular"/>
                <a:sym typeface="Lato Regular"/>
              </a:rPr>
              <a:t>otthagyott tárgy </a:t>
            </a:r>
          </a:p>
          <a:p>
            <a:pPr marL="742950" lvl="1" indent="-285750">
              <a:buClr>
                <a:srgbClr val="6BA53A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ea typeface="Lato Regular"/>
                <a:cs typeface="Lato Regular"/>
                <a:sym typeface="Lato Regular"/>
              </a:rPr>
              <a:t>e</a:t>
            </a:r>
            <a:r>
              <a:rPr lang="hu-HU" sz="1600" dirty="0" smtClean="0">
                <a:ea typeface="Lato Regular"/>
                <a:cs typeface="Lato Regular"/>
                <a:sym typeface="Lato Regular"/>
              </a:rPr>
              <a:t>llenkező </a:t>
            </a:r>
            <a:r>
              <a:rPr lang="hu-HU" sz="1600" dirty="0">
                <a:ea typeface="Lato Regular"/>
                <a:cs typeface="Lato Regular"/>
                <a:sym typeface="Lato Regular"/>
              </a:rPr>
              <a:t>irányú </a:t>
            </a:r>
            <a:r>
              <a:rPr lang="hu-HU" sz="1600" dirty="0" smtClean="0">
                <a:ea typeface="Lato Regular"/>
                <a:cs typeface="Lato Regular"/>
                <a:sym typeface="Lato Regular"/>
              </a:rPr>
              <a:t>forgalom </a:t>
            </a:r>
          </a:p>
          <a:p>
            <a:pPr marL="742950" lvl="1" indent="-285750">
              <a:buClr>
                <a:srgbClr val="6BA53A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ea typeface="Lato Regular"/>
                <a:cs typeface="Lato Regular"/>
                <a:sym typeface="Lato Regular"/>
              </a:rPr>
              <a:t>b</a:t>
            </a:r>
            <a:r>
              <a:rPr lang="hu-HU" sz="1600" dirty="0" smtClean="0">
                <a:ea typeface="Lato Regular"/>
                <a:cs typeface="Lato Regular"/>
                <a:sym typeface="Lato Regular"/>
              </a:rPr>
              <a:t>elépés számlálás</a:t>
            </a:r>
            <a:endParaRPr lang="hu-HU" sz="1600" dirty="0">
              <a:ea typeface="Lato Regular"/>
              <a:cs typeface="Lato Regular"/>
              <a:sym typeface="Lato Regular"/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261261" y="3857025"/>
            <a:ext cx="3952523" cy="646331"/>
          </a:xfrm>
          <a:prstGeom prst="rect">
            <a:avLst/>
          </a:prstGeom>
          <a:solidFill>
            <a:srgbClr val="827773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hu-HU" b="1" dirty="0">
                <a:solidFill>
                  <a:schemeClr val="bg2"/>
                </a:solidFill>
                <a:sym typeface="Lato Bold"/>
              </a:rPr>
              <a:t>Turisztika információk, események közvetítése</a:t>
            </a:r>
          </a:p>
        </p:txBody>
      </p:sp>
      <p:sp>
        <p:nvSpPr>
          <p:cNvPr id="10" name="Téglalap 9"/>
          <p:cNvSpPr/>
          <p:nvPr/>
        </p:nvSpPr>
        <p:spPr>
          <a:xfrm>
            <a:off x="188631" y="4550866"/>
            <a:ext cx="40789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>
                <a:solidFill>
                  <a:srgbClr val="3E4147"/>
                </a:solidFill>
                <a:ea typeface="Lato Bold"/>
                <a:cs typeface="Lato Bold"/>
                <a:sym typeface="Lato Bold"/>
              </a:rPr>
              <a:t>Különféle rendezvényhelyszínekről </a:t>
            </a:r>
            <a:r>
              <a:rPr lang="hu-HU" sz="1600" dirty="0">
                <a:solidFill>
                  <a:srgbClr val="3E4147"/>
                </a:solidFill>
                <a:ea typeface="Lato Bold"/>
                <a:cs typeface="Lato Bold"/>
                <a:sym typeface="Lato Regular"/>
              </a:rPr>
              <a:t>élőkép biztosítása, város kártya integrálása, reklámfelületek</a:t>
            </a:r>
            <a:endParaRPr lang="hu-HU" sz="1600" dirty="0">
              <a:solidFill>
                <a:srgbClr val="3E4147"/>
              </a:solidFill>
              <a:ea typeface="Lato Bold"/>
              <a:cs typeface="Lato Bold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4711865" y="1326269"/>
            <a:ext cx="3952523" cy="369332"/>
          </a:xfrm>
          <a:prstGeom prst="rect">
            <a:avLst/>
          </a:prstGeom>
          <a:solidFill>
            <a:srgbClr val="827773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hu-HU" b="1" dirty="0" smtClean="0">
                <a:solidFill>
                  <a:schemeClr val="bg2"/>
                </a:solidFill>
              </a:rPr>
              <a:t>Publikus </a:t>
            </a:r>
            <a:r>
              <a:rPr lang="hu-HU" b="1" dirty="0" err="1" smtClean="0">
                <a:solidFill>
                  <a:schemeClr val="bg2"/>
                </a:solidFill>
              </a:rPr>
              <a:t>Wi-Fi</a:t>
            </a:r>
            <a:endParaRPr lang="hu-HU" b="1" dirty="0">
              <a:solidFill>
                <a:schemeClr val="bg2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4698418" y="3878465"/>
            <a:ext cx="3952523" cy="369332"/>
          </a:xfrm>
          <a:prstGeom prst="rect">
            <a:avLst/>
          </a:prstGeom>
          <a:solidFill>
            <a:srgbClr val="827773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hu-HU" b="1" dirty="0">
                <a:solidFill>
                  <a:schemeClr val="bg2"/>
                </a:solidFill>
                <a:sym typeface="Lato Bold"/>
              </a:rPr>
              <a:t>Előnyök</a:t>
            </a:r>
          </a:p>
        </p:txBody>
      </p:sp>
      <p:sp>
        <p:nvSpPr>
          <p:cNvPr id="13" name="Téglalap 12"/>
          <p:cNvSpPr/>
          <p:nvPr/>
        </p:nvSpPr>
        <p:spPr>
          <a:xfrm>
            <a:off x="4698418" y="1744964"/>
            <a:ext cx="396597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 smtClean="0">
                <a:solidFill>
                  <a:srgbClr val="3E4147"/>
                </a:solidFill>
                <a:ea typeface="Lato Bold"/>
                <a:cs typeface="Lato Bold"/>
                <a:sym typeface="Lato Bold"/>
              </a:rPr>
              <a:t>Több </a:t>
            </a:r>
            <a:r>
              <a:rPr lang="hu-HU" sz="1600" dirty="0">
                <a:solidFill>
                  <a:srgbClr val="3E4147"/>
                </a:solidFill>
                <a:ea typeface="Lato Bold"/>
                <a:cs typeface="Lato Bold"/>
                <a:sym typeface="Lato Bold"/>
              </a:rPr>
              <a:t>mint 100m-ről </a:t>
            </a:r>
            <a:r>
              <a:rPr lang="hu-HU" sz="1600" dirty="0" smtClean="0">
                <a:solidFill>
                  <a:srgbClr val="3E4147"/>
                </a:solidFill>
                <a:ea typeface="Lato Bold"/>
                <a:cs typeface="Lato Bold"/>
                <a:sym typeface="Lato Regular"/>
              </a:rPr>
              <a:t>frekvenciasávonként</a:t>
            </a:r>
          </a:p>
          <a:p>
            <a:pPr marL="285750" indent="-285750">
              <a:spcAft>
                <a:spcPts val="6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 smtClean="0">
                <a:solidFill>
                  <a:srgbClr val="3E4147"/>
                </a:solidFill>
                <a:ea typeface="Lato Bold"/>
                <a:cs typeface="Lato Bold"/>
                <a:sym typeface="Lato Regular"/>
              </a:rPr>
              <a:t>Akár </a:t>
            </a:r>
            <a:r>
              <a:rPr lang="hu-HU" sz="1600" dirty="0">
                <a:solidFill>
                  <a:srgbClr val="3E4147"/>
                </a:solidFill>
                <a:ea typeface="Lato Bold"/>
                <a:cs typeface="Lato Bold"/>
                <a:sym typeface="Lato Regular"/>
              </a:rPr>
              <a:t>70 párhuzamos felhasználó kiszolgálása</a:t>
            </a:r>
            <a:endParaRPr lang="hu-HU" sz="1600" dirty="0">
              <a:solidFill>
                <a:srgbClr val="3E4147"/>
              </a:solidFill>
              <a:ea typeface="Lato Bold"/>
              <a:cs typeface="Lato Bold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4698418" y="4301585"/>
            <a:ext cx="4572000" cy="19543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>
                <a:solidFill>
                  <a:srgbClr val="3E4147"/>
                </a:solidFill>
                <a:ea typeface="Lato Bold"/>
                <a:cs typeface="Lato Bold"/>
              </a:rPr>
              <a:t>Gyors kivitelezés</a:t>
            </a:r>
          </a:p>
          <a:p>
            <a:pPr marL="285750" indent="-285750">
              <a:spcAft>
                <a:spcPts val="6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>
                <a:solidFill>
                  <a:srgbClr val="3E4147"/>
                </a:solidFill>
                <a:ea typeface="Lato Bold"/>
                <a:cs typeface="Lato Bold"/>
              </a:rPr>
              <a:t>Folyamatos Menedzsment</a:t>
            </a:r>
          </a:p>
          <a:p>
            <a:pPr marL="285750" indent="-285750">
              <a:spcAft>
                <a:spcPts val="6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>
                <a:solidFill>
                  <a:srgbClr val="3E4147"/>
                </a:solidFill>
                <a:ea typeface="Lato Bold"/>
                <a:cs typeface="Lato Bold"/>
              </a:rPr>
              <a:t>Mobilitás</a:t>
            </a:r>
          </a:p>
          <a:p>
            <a:pPr marL="285750" indent="-285750">
              <a:spcAft>
                <a:spcPts val="6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>
                <a:solidFill>
                  <a:srgbClr val="3E4147"/>
                </a:solidFill>
                <a:ea typeface="Lato Bold"/>
                <a:cs typeface="Lato Bold"/>
              </a:rPr>
              <a:t>Kieső részek telepítése( Tanyák)</a:t>
            </a:r>
          </a:p>
          <a:p>
            <a:pPr marL="285750" indent="-285750">
              <a:spcAft>
                <a:spcPts val="6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>
                <a:solidFill>
                  <a:srgbClr val="3E4147"/>
                </a:solidFill>
                <a:ea typeface="Lato Bold"/>
                <a:cs typeface="Lato Bold"/>
              </a:rPr>
              <a:t>Felhő alapú rögzítés</a:t>
            </a:r>
          </a:p>
          <a:p>
            <a:pPr marL="285750" indent="-285750">
              <a:spcAft>
                <a:spcPts val="600"/>
              </a:spcAft>
              <a:buClr>
                <a:srgbClr val="6BA53A"/>
              </a:buClr>
              <a:buFont typeface="Wingdings" panose="05000000000000000000" pitchFamily="2" charset="2"/>
              <a:buChar char="ü"/>
            </a:pPr>
            <a:r>
              <a:rPr lang="hu-HU" sz="1600" dirty="0">
                <a:solidFill>
                  <a:srgbClr val="3E4147"/>
                </a:solidFill>
                <a:ea typeface="Lato Bold"/>
                <a:cs typeface="Lato Bold"/>
                <a:sym typeface="Lato Bold"/>
              </a:rPr>
              <a:t>Lenyűgöző </a:t>
            </a:r>
            <a:r>
              <a:rPr lang="hu-HU" sz="1600" dirty="0" smtClean="0">
                <a:solidFill>
                  <a:srgbClr val="3E4147"/>
                </a:solidFill>
                <a:ea typeface="Lato Bold"/>
                <a:cs typeface="Lato Bold"/>
                <a:sym typeface="Lato Bold"/>
              </a:rPr>
              <a:t>külső</a:t>
            </a:r>
            <a:endParaRPr lang="hu-HU" sz="1600" dirty="0">
              <a:solidFill>
                <a:srgbClr val="3E4147"/>
              </a:solidFill>
              <a:ea typeface="Lato Bold"/>
              <a:cs typeface="Lato Bold"/>
            </a:endParaRPr>
          </a:p>
        </p:txBody>
      </p:sp>
    </p:spTree>
    <p:extLst>
      <p:ext uri="{BB962C8B-B14F-4D97-AF65-F5344CB8AC3E}">
        <p14:creationId xmlns:p14="http://schemas.microsoft.com/office/powerpoint/2010/main" val="24001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b="1" dirty="0" smtClean="0"/>
              <a:t>Összefoglaló</a:t>
            </a:r>
            <a:endParaRPr lang="hu-HU" sz="2800" b="1" dirty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272107" y="1421008"/>
            <a:ext cx="8243247" cy="5117911"/>
          </a:xfrm>
          <a:prstGeom prst="rect">
            <a:avLst/>
          </a:prstGeom>
        </p:spPr>
        <p:txBody>
          <a:bodyPr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rgbClr val="4A4F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 baseline="0">
                <a:solidFill>
                  <a:srgbClr val="4A4F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 baseline="0">
                <a:solidFill>
                  <a:srgbClr val="4A4F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4A4F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A4F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6928" indent="-457200">
              <a:spcAft>
                <a:spcPts val="1200"/>
              </a:spcAft>
              <a:buClr>
                <a:srgbClr val="6BA53A"/>
              </a:buClr>
              <a:buFont typeface="+mj-lt"/>
              <a:buAutoNum type="arabicParenR"/>
            </a:pPr>
            <a:r>
              <a:rPr lang="hu-HU" sz="20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Jövőbemutató, </a:t>
            </a:r>
            <a:r>
              <a:rPr lang="hu-HU" sz="2000" dirty="0">
                <a:solidFill>
                  <a:srgbClr val="6BA53A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kézzelfogható és a lakosság számára is látványos </a:t>
            </a:r>
            <a:r>
              <a:rPr lang="hu-HU" sz="20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fejlesztés, ami a településhez kötődik</a:t>
            </a:r>
          </a:p>
          <a:p>
            <a:pPr marL="566928" indent="-457200">
              <a:spcAft>
                <a:spcPts val="1200"/>
              </a:spcAft>
              <a:buClr>
                <a:srgbClr val="6BA53A"/>
              </a:buClr>
              <a:buFont typeface="+mj-lt"/>
              <a:buAutoNum type="arabicParenR"/>
            </a:pPr>
            <a:r>
              <a:rPr lang="hu-HU" sz="2000" dirty="0">
                <a:solidFill>
                  <a:srgbClr val="6BA53A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Költséghatékony megoldás</a:t>
            </a:r>
            <a:r>
              <a:rPr lang="hu-HU" sz="20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, különböző finanszírozási lehetőségekkel</a:t>
            </a:r>
          </a:p>
          <a:p>
            <a:pPr marL="566928" indent="-457200">
              <a:spcAft>
                <a:spcPts val="1200"/>
              </a:spcAft>
              <a:buClr>
                <a:srgbClr val="6BA53A"/>
              </a:buClr>
              <a:buFont typeface="+mj-lt"/>
              <a:buAutoNum type="arabicParenR"/>
            </a:pPr>
            <a:r>
              <a:rPr lang="hu-HU" sz="2000" dirty="0">
                <a:solidFill>
                  <a:srgbClr val="6BA53A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Vonzó városkép </a:t>
            </a:r>
            <a:r>
              <a:rPr lang="hu-HU" sz="20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kialakítása, amely elősegíti a lakók és a vállalkozások hosszú távú kötődését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hu-HU" sz="2000" dirty="0" smtClean="0">
                <a:solidFill>
                  <a:srgbClr val="6BA53A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+1)  </a:t>
            </a:r>
            <a:r>
              <a:rPr lang="hu-HU" sz="2000" dirty="0" smtClean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Továbbfejlesztési lehetőségek…</a:t>
            </a:r>
          </a:p>
          <a:p>
            <a:pPr marL="712788" lvl="1" indent="-174625">
              <a:buClr>
                <a:srgbClr val="6BA53A"/>
              </a:buClr>
            </a:pPr>
            <a:r>
              <a:rPr lang="hu-HU" sz="1800" dirty="0" smtClean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Városi információs alkalmazások (pl. hírek, programok, menetrendek) </a:t>
            </a:r>
          </a:p>
          <a:p>
            <a:pPr marL="712788" lvl="1" indent="-174625">
              <a:buClr>
                <a:srgbClr val="6BA53A"/>
              </a:buClr>
            </a:pPr>
            <a:r>
              <a:rPr lang="hu-HU" sz="1800" dirty="0" smtClean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Közbiztonsági jelzőberendezések</a:t>
            </a:r>
          </a:p>
          <a:p>
            <a:pPr marL="712788" lvl="1" indent="-174625">
              <a:buClr>
                <a:srgbClr val="6BA53A"/>
              </a:buClr>
            </a:pPr>
            <a:r>
              <a:rPr lang="hu-HU" sz="1800" dirty="0" smtClean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Egészségügyi megoldások, sürgősségi készenlét és kommunikáció</a:t>
            </a:r>
          </a:p>
          <a:p>
            <a:pPr marL="624078" indent="-514350">
              <a:buFont typeface="+mj-lt"/>
              <a:buAutoNum type="arabicPeriod"/>
            </a:pPr>
            <a:endParaRPr lang="hu-HU" sz="1800" dirty="0" smtClean="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9728"/>
            <a:endParaRPr lang="hu-HU" sz="1800" dirty="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59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61261" y="1353312"/>
            <a:ext cx="8254093" cy="2523744"/>
          </a:xfrm>
        </p:spPr>
        <p:txBody>
          <a:bodyPr/>
          <a:lstStyle/>
          <a:p>
            <a:pPr algn="ctr"/>
            <a:r>
              <a:rPr lang="hu-HU" sz="3600" b="1" dirty="0" smtClean="0"/>
              <a:t>Köszönöm a figyelmet </a:t>
            </a:r>
            <a:r>
              <a:rPr lang="hu-HU" sz="3600" dirty="0" smtClean="0"/>
              <a:t>!</a:t>
            </a:r>
            <a:endParaRPr lang="hu-HU" sz="3600" dirty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FA8C-AE33-41C6-A4FE-ADA3F0C412D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32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vitech">
      <a:dk1>
        <a:srgbClr val="4A4F55"/>
      </a:dk1>
      <a:lt1>
        <a:srgbClr val="5D5F64"/>
      </a:lt1>
      <a:dk2>
        <a:srgbClr val="FFFFFF"/>
      </a:dk2>
      <a:lt2>
        <a:srgbClr val="FFFFFF"/>
      </a:lt2>
      <a:accent1>
        <a:srgbClr val="5D5F64"/>
      </a:accent1>
      <a:accent2>
        <a:srgbClr val="8B8D93"/>
      </a:accent2>
      <a:accent3>
        <a:srgbClr val="827773"/>
      </a:accent3>
      <a:accent4>
        <a:srgbClr val="A8A99E"/>
      </a:accent4>
      <a:accent5>
        <a:srgbClr val="99BC5B"/>
      </a:accent5>
      <a:accent6>
        <a:srgbClr val="CDF58A"/>
      </a:accent6>
      <a:hlink>
        <a:srgbClr val="6BA53A"/>
      </a:hlink>
      <a:folHlink>
        <a:srgbClr val="A8A99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vitech_business_temp_0725" id="{875F1741-283A-42D3-A531-150A56CD61C1}" vid="{3E3CA7F1-3AF5-46BE-82BB-033E825894C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Invitech_business_temp_0725</Template>
  <TotalTime>277</TotalTime>
  <Words>231</Words>
  <Application>Microsoft Office PowerPoint</Application>
  <PresentationFormat>Diavetítés a képernyőre (4:3 oldalarány)</PresentationFormat>
  <Paragraphs>61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3" baseType="lpstr">
      <vt:lpstr>Arial</vt:lpstr>
      <vt:lpstr>Calibri</vt:lpstr>
      <vt:lpstr>Lato Bold</vt:lpstr>
      <vt:lpstr>Lato Regular</vt:lpstr>
      <vt:lpstr>Tahoma</vt:lpstr>
      <vt:lpstr>Wingdings</vt:lpstr>
      <vt:lpstr>Office Theme</vt:lpstr>
      <vt:lpstr>XXIV. Országos Jegyző-Közigazgatási Konferencia</vt:lpstr>
      <vt:lpstr>Tapasztalatok- Jelenlegi helyzet</vt:lpstr>
      <vt:lpstr>Értékteremtő megoldási lehetőség</vt:lpstr>
      <vt:lpstr>A rendszer felépítése</vt:lpstr>
      <vt:lpstr>Összefoglaló</vt:lpstr>
      <vt:lpstr>Köszönöm a figyelmet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 Zsiray</dc:creator>
  <cp:lastModifiedBy>Dr. Gyergyák Ferenc</cp:lastModifiedBy>
  <cp:revision>28</cp:revision>
  <dcterms:created xsi:type="dcterms:W3CDTF">2016-08-01T14:53:28Z</dcterms:created>
  <dcterms:modified xsi:type="dcterms:W3CDTF">2016-09-21T13:04:12Z</dcterms:modified>
</cp:coreProperties>
</file>