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6" r:id="rId5"/>
    <p:sldId id="261" r:id="rId6"/>
    <p:sldId id="259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00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88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25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2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6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84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01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6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41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4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C229-4FF3-4B36-A442-6D4646AF8F33}" type="datetimeFigureOut">
              <a:rPr lang="hu-HU" smtClean="0"/>
              <a:t>2016. 09. 07.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B932-A2CA-41C5-8330-DCD047F0C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2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" y="1075"/>
            <a:ext cx="9141134" cy="68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" y="0"/>
            <a:ext cx="9141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" y="0"/>
            <a:ext cx="9141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" y="0"/>
            <a:ext cx="9141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" y="0"/>
            <a:ext cx="9141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" y="1075"/>
            <a:ext cx="9141134" cy="68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Bors Kriszta</dc:creator>
  <cp:lastModifiedBy>Gyergyák Ferenc</cp:lastModifiedBy>
  <cp:revision>8</cp:revision>
  <dcterms:created xsi:type="dcterms:W3CDTF">2016-09-07T08:10:14Z</dcterms:created>
  <dcterms:modified xsi:type="dcterms:W3CDTF">2016-09-07T17:35:48Z</dcterms:modified>
</cp:coreProperties>
</file>